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7C87-3474-4B1D-9B08-B92140155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BD7B7-0709-4CFE-B6DC-84C995D2F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5775-2E3C-4B90-8F07-C3015B34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E330-D380-49C6-AB2A-E87E39E5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544F-9193-42DD-875C-2FD19213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CFE8-37FB-446B-A557-D69D25CA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52E8-A12D-4CF2-B3D0-FBB56AEA6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32C0-3C35-4863-B4E1-655C8D90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DD7F-E5D3-4BAD-97EC-FE9DA147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3968-B641-41CF-A631-9EE2AE5E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D818A-D3A6-4110-908C-C159145F0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382A4-CBFB-48B5-8A55-968C6545A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78EC-3B49-45B1-ACBC-87563FEF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9597-7A6B-42BE-BFC9-6DE7374E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618F-B149-4B7A-B0CA-8B20AE7A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5B62-D518-45AC-8720-8736E81D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5B82-234C-4CC6-BCFA-AD598848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4355-2CE8-486F-8DFE-BCBF6A18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7A11-1F31-4D2F-B419-409D6104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2763-89EF-4131-8B00-B60AEF89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9465-B450-4FE4-9586-BD3D517F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47C1-A7C9-4B80-BBD3-244DDCC3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9980-D6BE-4520-99E6-22B167DF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EFA9-F183-47E2-A5D7-0404E86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42F8-AF87-4B58-9265-BF7E9920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5894-C4A7-4A3F-8948-CBBCFBB4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1ECC-31A4-4230-8600-5A558A14E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6DCBF-915E-4DB5-BC7C-4A5EB0C5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77626-AC49-4FA8-A245-A71FFC5B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0DB1-0154-4731-AE6F-2CC42BF7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618BF-9207-4CA6-AB07-DA57591B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C1C8-6000-4A9D-9667-62EDA5AB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DB8CE-49BE-4A85-A4AA-0AEDC9F0E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8A275-7E2D-4586-ACA3-23D7C48FB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8D429-46ED-4B67-9DB8-51D42435D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ACE59-B62F-4D50-B34C-6EC0F427B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A4DF8-2F45-4C19-AC7B-EC0A3B49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EB4F5-FB58-4F27-94A8-A0B46C0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D1632-033A-47EE-85CB-8F328FB8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9F72-5FD2-4E12-900F-216552ED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26494-6AE7-4FD2-9AB3-6425E479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A199-8014-4466-BA8B-8166131F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4DEF-1099-4C78-9E6E-60393DB1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2B3F-FD32-4009-B9DA-26B472A9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046EE-23A9-414B-A861-CAEB982E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C18DD-F0C0-4D78-AB7A-AD6D5FDA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8A32-6502-41F1-8EDC-32F22AED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F79A-C06B-4578-AE36-438852FC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41263-4312-437C-8DCE-3A1B11AEE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A8F72-042A-4C47-9EAD-D03E0FD3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EDD5-2F28-4008-85A5-D6345820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CE74-F270-4F0F-9CB8-1A93D0F9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0319-4AB3-4F46-8382-B2BBDFE0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A9D2B-5892-47E7-8F5C-713E29445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B5B1B-20E1-430B-A45E-FDA719BC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29292-7295-4509-81A9-184480CA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28A77-8812-4930-98BC-C592F6BB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1457D-8D65-4CED-AB97-C1025985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322A5-E1DC-4174-856E-04BC3F99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D111-AF34-41A2-9D78-AD3E991A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AFD9-6437-41E3-8FED-3AC0757CE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8637-D845-42FF-973D-18BCE9F421A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EE09-94F9-43E6-ABEC-0F752F84E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0094-D79A-4EB5-80AF-821B13399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829F-E088-4FBA-8289-D07D6E4B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78D7-5D81-4DF4-94F0-FEE030125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TASK-1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F4833-62B3-4C6D-AD51-6C711572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23" y="901423"/>
            <a:ext cx="3631842" cy="571524"/>
          </a:xfrm>
        </p:spPr>
        <p:txBody>
          <a:bodyPr>
            <a:noAutofit/>
          </a:bodyPr>
          <a:lstStyle/>
          <a:p>
            <a:r>
              <a:rPr lang="en-US" sz="3200" dirty="0"/>
              <a:t>Problem  Definition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84F49-61A9-40A7-8D7B-3A366D2B8B05}"/>
              </a:ext>
            </a:extLst>
          </p:cNvPr>
          <p:cNvSpPr txBox="1"/>
          <p:nvPr/>
        </p:nvSpPr>
        <p:spPr>
          <a:xfrm>
            <a:off x="5640946" y="2975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B73C5-D141-4228-9B05-F5C9609E9DAE}"/>
              </a:ext>
            </a:extLst>
          </p:cNvPr>
          <p:cNvSpPr txBox="1"/>
          <p:nvPr/>
        </p:nvSpPr>
        <p:spPr>
          <a:xfrm>
            <a:off x="1210613" y="1333765"/>
            <a:ext cx="8860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Nunito Sans"/>
              </a:rPr>
              <a:t> </a:t>
            </a:r>
            <a:r>
              <a:rPr lang="en-US" sz="2400" b="0" i="0" dirty="0">
                <a:effectLst/>
                <a:latin typeface="Nunito Sans"/>
              </a:rPr>
              <a:t>you might know that a large percentage of employees are not sticking around. But do you have a way to understand why? An applicant tracking system can provide your business with a way to learn why employees are leaving. With that data, you can take steps to change internal processes that will keep employees around for the long term.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282C3-4B58-44BC-9364-5741D201294D}"/>
              </a:ext>
            </a:extLst>
          </p:cNvPr>
          <p:cNvSpPr txBox="1"/>
          <p:nvPr/>
        </p:nvSpPr>
        <p:spPr>
          <a:xfrm>
            <a:off x="1210613" y="4018765"/>
            <a:ext cx="4275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1.Empathise</a:t>
            </a:r>
          </a:p>
          <a:p>
            <a:r>
              <a:rPr lang="en-US" dirty="0"/>
              <a:t>2.Define the problem statement </a:t>
            </a:r>
          </a:p>
          <a:p>
            <a:r>
              <a:rPr lang="en-US" dirty="0"/>
              <a:t>3.Brainstrom the ideas</a:t>
            </a:r>
          </a:p>
          <a:p>
            <a:r>
              <a:rPr lang="en-US" dirty="0"/>
              <a:t>4.Idea finalization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DB64-DA3A-4D79-99B7-1EF7A65F89E5}"/>
              </a:ext>
            </a:extLst>
          </p:cNvPr>
          <p:cNvSpPr txBox="1"/>
          <p:nvPr/>
        </p:nvSpPr>
        <p:spPr>
          <a:xfrm>
            <a:off x="412123" y="3419284"/>
            <a:ext cx="270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Design thinking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AA6DD-B307-47DA-AA46-E3583BEA30AE}"/>
              </a:ext>
            </a:extLst>
          </p:cNvPr>
          <p:cNvSpPr txBox="1"/>
          <p:nvPr/>
        </p:nvSpPr>
        <p:spPr>
          <a:xfrm>
            <a:off x="412123" y="5295355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3580A-87DD-41B9-A88F-43FDABB57095}"/>
              </a:ext>
            </a:extLst>
          </p:cNvPr>
          <p:cNvSpPr txBox="1"/>
          <p:nvPr/>
        </p:nvSpPr>
        <p:spPr>
          <a:xfrm>
            <a:off x="753507" y="5818575"/>
            <a:ext cx="1068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https://app.mural.co/t/ragul6253/m/ragul6253/1698657356814/bcef45d54163cf5654b7a33abac1398c29c90a00?sender=uea180ab37bbef8eb48bf0696</a:t>
            </a:r>
          </a:p>
        </p:txBody>
      </p:sp>
    </p:spTree>
    <p:extLst>
      <p:ext uri="{BB962C8B-B14F-4D97-AF65-F5344CB8AC3E}">
        <p14:creationId xmlns:p14="http://schemas.microsoft.com/office/powerpoint/2010/main" val="155867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4518-1061-45F2-81A9-C1EF62F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1.Empathise: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0B687-4825-4F83-B137-9C4239A6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15" y="915935"/>
            <a:ext cx="5421321" cy="5662583"/>
          </a:xfrm>
        </p:spPr>
      </p:pic>
    </p:spTree>
    <p:extLst>
      <p:ext uri="{BB962C8B-B14F-4D97-AF65-F5344CB8AC3E}">
        <p14:creationId xmlns:p14="http://schemas.microsoft.com/office/powerpoint/2010/main" val="365034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FF00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 Sans</vt:lpstr>
      <vt:lpstr>Office Theme</vt:lpstr>
      <vt:lpstr>TASK-1</vt:lpstr>
      <vt:lpstr>1.Empathise: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TASK-1</dc:title>
  <dc:creator>Nagaraj</dc:creator>
  <cp:lastModifiedBy>Nagaraj</cp:lastModifiedBy>
  <cp:revision>1</cp:revision>
  <dcterms:created xsi:type="dcterms:W3CDTF">2023-10-31T02:30:43Z</dcterms:created>
  <dcterms:modified xsi:type="dcterms:W3CDTF">2023-10-31T02:59:29Z</dcterms:modified>
</cp:coreProperties>
</file>