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07583-8080-407B-93BB-CFF71F44A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3DE58-74E5-4514-B7F6-6AB235A0F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7AC47-2F49-4177-B790-B6B078EAF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BF16-3E29-484E-B930-5CB8BFB3F5E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BA100-77E2-4893-AF2A-9FBBD5BEC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53020-A434-45C1-A36F-EC4789763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40819-4EAF-4A20-A540-C64036EF3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31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64BC5-46E5-4091-9EE1-1490AAD6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F2AD37-90AA-49B0-AE52-C4B890723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70FAD-05B6-44CE-963C-5F7AB8E46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BF16-3E29-484E-B930-5CB8BFB3F5E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5509F-9ED5-429F-907F-E7ED5BCA9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0162B-AC6F-4338-9114-EE90C119E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40819-4EAF-4A20-A540-C64036EF3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8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4D5E32-EADC-49DA-B55D-6D3284EE86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5F8ADD-C935-4934-BCE7-884A34278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EB69F-C312-403F-A0B0-F6DB78A3D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BF16-3E29-484E-B930-5CB8BFB3F5E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10E69-7C9E-4E5F-940A-AA935A8D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D91A0-61F9-4777-94B0-073E6AAF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40819-4EAF-4A20-A540-C64036EF3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73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09EE1-D880-401D-BFEA-BAD578DC9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DC2D2-5B0C-4B70-BEB4-B6CAE24BD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C6AF7-2D92-441C-A376-1A4A1ABD0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BF16-3E29-484E-B930-5CB8BFB3F5E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CFEA0-41A2-45E6-B6E7-676E38B6F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00F3A-F1AF-4BFD-AC27-904A20CD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40819-4EAF-4A20-A540-C64036EF3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36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A244D-D73D-4B29-8731-4EC855C08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F2993-94D3-4F83-9B84-34743E4D2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CC252-995D-47B4-BFE3-67AB42944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BF16-3E29-484E-B930-5CB8BFB3F5E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A3985-0473-4F0C-852A-5FAB3A1F7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8433C-89F0-4463-9ABE-4957CD95E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40819-4EAF-4A20-A540-C64036EF3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4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4D161-0804-4AB3-A505-7FB407DAD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F5091-770B-4835-84B2-2B536EFD21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D9575-62B3-4D64-8BB5-9A34D58F9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F82FC-9220-44A6-8DA1-E280C2BDD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BF16-3E29-484E-B930-5CB8BFB3F5E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82AA5-8725-4DE3-978A-A89966024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EB0B9-5199-4DEE-92FF-18810B50E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40819-4EAF-4A20-A540-C64036EF3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10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ED2C8-3504-43AB-A858-584326ED4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8D29C-2C2A-4333-804E-C4C223B18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67F2C-EB3E-4822-9345-20A71C02F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49FF7C-F880-4D95-8FCD-2F6CA67BBF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C177F7-7D41-4771-8203-A8857C8474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6F90E9-D7B4-4D94-9D80-AF50B2EB2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BF16-3E29-484E-B930-5CB8BFB3F5E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6B134-8B5D-48A2-BD15-CE9552DD3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F635B1-0F41-4028-97CE-13EDE82F2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40819-4EAF-4A20-A540-C64036EF3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26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02CA4-1DF6-4976-8132-2C76E17C8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7EA78F-4586-4725-87D4-0BC30E677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BF16-3E29-484E-B930-5CB8BFB3F5E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1CADE2-30BA-4E25-A108-15192FCFB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14634E-7F1E-4651-9866-489639434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40819-4EAF-4A20-A540-C64036EF3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34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230051-1E77-47C0-91EA-4F1FFA17E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BF16-3E29-484E-B930-5CB8BFB3F5E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8CBEDB-7678-46AD-BB57-8F7C16DD8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2D64FF-19C7-4E66-9D5D-A10A2C3A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40819-4EAF-4A20-A540-C64036EF3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18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DFD5B-DBB4-441D-BAB7-637A0C84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8821D-15FE-4846-B012-0EF565504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22E60C-660E-4C66-9D13-927A2423C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8AC15-8790-48E6-BBD5-6C162D82B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BF16-3E29-484E-B930-5CB8BFB3F5E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B2522-D037-4854-B376-47671E79A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9E314-3F11-4DFC-A57F-556A94385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40819-4EAF-4A20-A540-C64036EF3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6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57B59-C0E8-4DBB-A27F-F4A7B90BD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85F8C4-AE4F-4B93-BB75-0C8F029250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1F589C-233A-4729-BFE2-28D6D542E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00505-C7A8-42D0-A585-643C63269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BF16-3E29-484E-B930-5CB8BFB3F5E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47A5B-7D6F-4341-8A8B-AC41E155F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79575-C306-4074-9B3D-6E1B53B08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40819-4EAF-4A20-A540-C64036EF3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93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134D23-FD77-4416-A6C8-38705D948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B109F-7E0C-4CA8-9329-28CEA01FE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8A751-425A-441A-A867-B248A77C7B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9BF16-3E29-484E-B930-5CB8BFB3F5E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8C450-AD22-41EC-8A38-C7922159C8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2F7B9-7C8D-4E17-84FF-2537CD895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40819-4EAF-4A20-A540-C64036EF3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80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F1499-5222-49A4-981A-BE688F257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9453" y="-1440533"/>
            <a:ext cx="9144000" cy="2387600"/>
          </a:xfrm>
        </p:spPr>
        <p:txBody>
          <a:bodyPr/>
          <a:lstStyle/>
          <a:p>
            <a:r>
              <a:rPr lang="en-US" dirty="0"/>
              <a:t>TASK-2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B18287-83C8-4BC4-8E0D-76559AEA9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607" y="1052021"/>
            <a:ext cx="5022761" cy="326018"/>
          </a:xfrm>
        </p:spPr>
        <p:txBody>
          <a:bodyPr>
            <a:noAutofit/>
          </a:bodyPr>
          <a:lstStyle/>
          <a:p>
            <a:r>
              <a:rPr lang="en-US" sz="3200" dirty="0" err="1"/>
              <a:t>Implimentation</a:t>
            </a:r>
            <a:r>
              <a:rPr lang="en-US" sz="3200" dirty="0"/>
              <a:t> project: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A884D6-9C17-4352-984E-A718A926E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10" y="1731396"/>
            <a:ext cx="12192000" cy="458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164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4835A-05E1-4A6D-994F-BD058629A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C2F31-2D35-49B5-9C08-51970100B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40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FF00"/>
      </a:dk1>
      <a:lt1>
        <a:sysClr val="window" lastClr="000000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TASK-2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TASK-2</dc:title>
  <dc:creator>Nagaraj</dc:creator>
  <cp:lastModifiedBy>Nagaraj</cp:lastModifiedBy>
  <cp:revision>1</cp:revision>
  <dcterms:created xsi:type="dcterms:W3CDTF">2023-10-31T02:59:40Z</dcterms:created>
  <dcterms:modified xsi:type="dcterms:W3CDTF">2023-10-31T03:04:48Z</dcterms:modified>
</cp:coreProperties>
</file>