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BA93-CF8F-4045-93CF-355F198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8588F-319A-43FC-B0A6-C321526F0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62A6-211C-4FD9-8781-3E976C9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9EF1-6F13-48C3-8BE6-0682A77E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0091-E927-41BC-9E58-E5E4AEC6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D965-B992-4C51-8F09-E7A14ED8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18FF9-3F24-4151-AF1B-21CA6382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CD35-86D1-499B-AFCF-CA7EA335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A585-0265-408E-A164-E73F4AED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75B4-907D-404F-8A35-767E065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B7CD4-4340-4576-BB85-0C233424A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A05D3-4FA0-47DC-A52D-7EBC352AD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924C-E69C-48F8-9ECA-060A4CCF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2AFF-4F7D-488E-B49A-1710646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78B3-0CC8-414E-8653-73EA18B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7E9D-5D03-4733-9332-5E583D3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2A3B-4981-43F3-AFB9-52D684ED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7CA6-3FFC-4B48-BDF2-F1ACFD3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7127-E4D4-432D-B06B-60E58CCF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6C5F-C005-4D50-A0B3-7B1EC81E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BC3-41B7-4E0A-88D6-4BFFB014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25A8-8307-49C4-A90E-BA2EF762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835D-2F47-481A-B767-71454A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6480-C774-476A-8BEE-DF8492C7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E8D3-1B2F-47F1-BFD9-829E90BD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D61-8853-4F25-BA33-15A4579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4A9C-BD33-4A05-B43C-7561396BA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F5B6-EBAE-4393-A49D-CA7F9D03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9025-9BF5-430A-BF0A-F8F0092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B8D7C-00C5-41D7-B4AF-4DF72C01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63FE7-3A27-4E56-B838-FEEA0CB8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3A4-C1DE-478A-93B4-8FE89E7C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A8C4-34D6-4268-AAC9-D2F00658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6FC40-7385-4E3F-B2B3-812888FA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6E293-C8B1-4C1A-B8B9-8E041EB0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750D1-2224-43B5-8A9B-BE39B189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13E12-F115-473F-A04A-B04562B2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EAB95-4E69-4EF0-9837-C178588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32BBE-8A17-41C5-B7B9-A9CD297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D30D-E420-4831-85D9-C6FB143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76C51-5627-4CB8-AFD4-76215CE1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69720-EC05-473D-9F0C-666DA667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D42EF-6EC5-4485-840C-5F4C2E7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47A70-2E11-425A-AB74-72548830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E8290-AB2C-4854-8D96-FABDA5C5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789B-59CE-483A-B0A1-46764E0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DCE-1D4F-485E-9E45-D5DE4CDF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E52F-DDE0-4356-9CE7-E2EB6A8B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DB7A-A92B-4B62-8B91-365A57D3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28017-5CB8-4DD1-BEC8-E57ED5F7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7D32-BB86-41AF-890C-382BAD56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95DBD-4739-471B-8A59-7196165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C9A2-23D2-4F3D-AA4E-A80535E1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C2CF6-F52E-4537-BB97-37F0E5F64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8BBA-14D4-4B62-B0D6-6F603F47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030A-427C-48BE-8698-A16515E0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EE570-BBFB-41E5-BD06-A7C9CC2D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9863-CDA2-4B3A-BD4E-6CBDF58E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DD9E-8454-4FDC-90F3-C2E3AEC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EDD1-AF11-4CB0-914F-52785E4E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0101-CB74-4283-B3E8-7D18EF127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CDA9-A0C4-4FD7-A020-8845E906324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5C6C-1938-4823-B0F7-3DA5381A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B265-AAFB-4CE3-9199-D6C0B729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4B09-6045-4703-8835-31A11A7C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F733-27B3-4EE6-9840-206013C9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0"/>
            <a:ext cx="9144000" cy="900694"/>
          </a:xfrm>
        </p:spPr>
        <p:txBody>
          <a:bodyPr>
            <a:normAutofit fontScale="90000"/>
          </a:bodyPr>
          <a:lstStyle/>
          <a:p>
            <a:r>
              <a:rPr lang="en-US" dirty="0"/>
              <a:t>TASK-5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5254-C923-45FA-AA13-6D0E187A2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54791" y="1206402"/>
            <a:ext cx="7136391" cy="449360"/>
          </a:xfrm>
        </p:spPr>
        <p:txBody>
          <a:bodyPr/>
          <a:lstStyle/>
          <a:p>
            <a:r>
              <a:rPr lang="en-US" dirty="0"/>
              <a:t>Reports &amp; 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DEA2E-FDAE-43A1-A6C9-EDB84C3C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168"/>
            <a:ext cx="12192000" cy="43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3E54-53B5-416C-9DC5-C72C810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850E8-490C-43FD-AF55-E4DC1DA63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37002" cy="5094137"/>
          </a:xfrm>
        </p:spPr>
      </p:pic>
    </p:spTree>
    <p:extLst>
      <p:ext uri="{BB962C8B-B14F-4D97-AF65-F5344CB8AC3E}">
        <p14:creationId xmlns:p14="http://schemas.microsoft.com/office/powerpoint/2010/main" val="51494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TASK-5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TASK-5</dc:title>
  <dc:creator>Nagaraj</dc:creator>
  <cp:lastModifiedBy>Nagaraj</cp:lastModifiedBy>
  <cp:revision>1</cp:revision>
  <dcterms:created xsi:type="dcterms:W3CDTF">2023-10-31T03:16:21Z</dcterms:created>
  <dcterms:modified xsi:type="dcterms:W3CDTF">2023-10-31T03:20:38Z</dcterms:modified>
</cp:coreProperties>
</file>