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3" r:id="rId6"/>
    <p:sldId id="268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8225"/>
    <a:srgbClr val="FF2549"/>
    <a:srgbClr val="5DD5FF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napToGrid="0">
      <p:cViewPr>
        <p:scale>
          <a:sx n="78" d="100"/>
          <a:sy n="78" d="100"/>
        </p:scale>
        <p:origin x="-1134" y="-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62136-0A7A-4312-807D-221A73C33021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8C139850-6E7F-4373-8603-0211D6F129EC}">
      <dgm:prSet phldrT="[Text]"/>
      <dgm:spPr/>
      <dgm:t>
        <a:bodyPr/>
        <a:lstStyle/>
        <a:p>
          <a:r>
            <a:rPr lang="en-IN" dirty="0" smtClean="0">
              <a:latin typeface="AR CENA" pitchFamily="2" charset="0"/>
            </a:rPr>
            <a:t>JSON</a:t>
          </a:r>
          <a:endParaRPr lang="en-IN" dirty="0">
            <a:latin typeface="AR CENA" pitchFamily="2" charset="0"/>
          </a:endParaRPr>
        </a:p>
      </dgm:t>
    </dgm:pt>
    <dgm:pt modelId="{BE79925A-670E-4328-8153-D1B1E417E6F8}" type="parTrans" cxnId="{1576CF3E-1355-4662-93E8-659326331C51}">
      <dgm:prSet/>
      <dgm:spPr/>
      <dgm:t>
        <a:bodyPr/>
        <a:lstStyle/>
        <a:p>
          <a:endParaRPr lang="en-IN"/>
        </a:p>
      </dgm:t>
    </dgm:pt>
    <dgm:pt modelId="{4607A030-7B5C-4EEF-A8BA-074685AC0F0C}" type="sibTrans" cxnId="{1576CF3E-1355-4662-93E8-659326331C51}">
      <dgm:prSet/>
      <dgm:spPr/>
      <dgm:t>
        <a:bodyPr/>
        <a:lstStyle/>
        <a:p>
          <a:endParaRPr lang="en-IN"/>
        </a:p>
      </dgm:t>
    </dgm:pt>
    <dgm:pt modelId="{CC3F1F03-2650-4277-8F20-602BE6BF3FEC}">
      <dgm:prSet phldrT="[Text]" custT="1"/>
      <dgm:spPr/>
      <dgm:t>
        <a:bodyPr/>
        <a:lstStyle/>
        <a:p>
          <a:r>
            <a:rPr lang="en-IN" sz="3700" dirty="0" smtClean="0">
              <a:latin typeface="AR CENA" pitchFamily="2" charset="0"/>
            </a:rPr>
            <a:t>API</a:t>
          </a:r>
          <a:endParaRPr lang="en-IN" sz="3700" dirty="0">
            <a:latin typeface="AR CENA" pitchFamily="2" charset="0"/>
          </a:endParaRPr>
        </a:p>
      </dgm:t>
    </dgm:pt>
    <dgm:pt modelId="{1CB7D94C-FA96-4D6F-A649-445BE884B354}" type="parTrans" cxnId="{AB1CE118-7B27-4C1C-976B-72633FE5A91B}">
      <dgm:prSet/>
      <dgm:spPr/>
      <dgm:t>
        <a:bodyPr/>
        <a:lstStyle/>
        <a:p>
          <a:endParaRPr lang="en-IN"/>
        </a:p>
      </dgm:t>
    </dgm:pt>
    <dgm:pt modelId="{743749ED-CF4A-4E17-A6D6-A194AA2357AA}" type="sibTrans" cxnId="{AB1CE118-7B27-4C1C-976B-72633FE5A91B}">
      <dgm:prSet/>
      <dgm:spPr/>
      <dgm:t>
        <a:bodyPr/>
        <a:lstStyle/>
        <a:p>
          <a:endParaRPr lang="en-IN"/>
        </a:p>
      </dgm:t>
    </dgm:pt>
    <dgm:pt modelId="{1CF5AF7B-002E-4BED-9E21-220CB121F2B2}" type="pres">
      <dgm:prSet presAssocID="{4B962136-0A7A-4312-807D-221A73C33021}" presName="linearFlow" presStyleCnt="0">
        <dgm:presLayoutVars>
          <dgm:resizeHandles val="exact"/>
        </dgm:presLayoutVars>
      </dgm:prSet>
      <dgm:spPr/>
    </dgm:pt>
    <dgm:pt modelId="{F28C70CD-DE70-4F7A-9D26-4340CF0F82CC}" type="pres">
      <dgm:prSet presAssocID="{8C139850-6E7F-4373-8603-0211D6F129E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907C2-7B89-42DD-931E-E013275005B1}" type="pres">
      <dgm:prSet presAssocID="{4607A030-7B5C-4EEF-A8BA-074685AC0F0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DF0CDC85-4F9E-4063-AC6A-819F44D2CAEC}" type="pres">
      <dgm:prSet presAssocID="{4607A030-7B5C-4EEF-A8BA-074685AC0F0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67A39FE3-1794-47D3-82D2-99E7B1FE9BDB}" type="pres">
      <dgm:prSet presAssocID="{CC3F1F03-2650-4277-8F20-602BE6BF3FE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C525F0-B372-4712-B650-9DA217DF23AF}" type="presOf" srcId="{CC3F1F03-2650-4277-8F20-602BE6BF3FEC}" destId="{67A39FE3-1794-47D3-82D2-99E7B1FE9BDB}" srcOrd="0" destOrd="0" presId="urn:microsoft.com/office/officeart/2005/8/layout/process2"/>
    <dgm:cxn modelId="{AB1CE118-7B27-4C1C-976B-72633FE5A91B}" srcId="{4B962136-0A7A-4312-807D-221A73C33021}" destId="{CC3F1F03-2650-4277-8F20-602BE6BF3FEC}" srcOrd="1" destOrd="0" parTransId="{1CB7D94C-FA96-4D6F-A649-445BE884B354}" sibTransId="{743749ED-CF4A-4E17-A6D6-A194AA2357AA}"/>
    <dgm:cxn modelId="{BC56F305-CD2D-42A0-8607-D098F70A0679}" type="presOf" srcId="{4607A030-7B5C-4EEF-A8BA-074685AC0F0C}" destId="{309907C2-7B89-42DD-931E-E013275005B1}" srcOrd="0" destOrd="0" presId="urn:microsoft.com/office/officeart/2005/8/layout/process2"/>
    <dgm:cxn modelId="{C0C23460-1CD4-4EBB-8859-52AFB48A097E}" type="presOf" srcId="{4607A030-7B5C-4EEF-A8BA-074685AC0F0C}" destId="{DF0CDC85-4F9E-4063-AC6A-819F44D2CAEC}" srcOrd="1" destOrd="0" presId="urn:microsoft.com/office/officeart/2005/8/layout/process2"/>
    <dgm:cxn modelId="{1576CF3E-1355-4662-93E8-659326331C51}" srcId="{4B962136-0A7A-4312-807D-221A73C33021}" destId="{8C139850-6E7F-4373-8603-0211D6F129EC}" srcOrd="0" destOrd="0" parTransId="{BE79925A-670E-4328-8153-D1B1E417E6F8}" sibTransId="{4607A030-7B5C-4EEF-A8BA-074685AC0F0C}"/>
    <dgm:cxn modelId="{58C12D5B-1B8C-4A31-B946-28509F0CE5D3}" type="presOf" srcId="{8C139850-6E7F-4373-8603-0211D6F129EC}" destId="{F28C70CD-DE70-4F7A-9D26-4340CF0F82CC}" srcOrd="0" destOrd="0" presId="urn:microsoft.com/office/officeart/2005/8/layout/process2"/>
    <dgm:cxn modelId="{EFCD28B5-486C-4AE7-A70D-6817758A41D2}" type="presOf" srcId="{4B962136-0A7A-4312-807D-221A73C33021}" destId="{1CF5AF7B-002E-4BED-9E21-220CB121F2B2}" srcOrd="0" destOrd="0" presId="urn:microsoft.com/office/officeart/2005/8/layout/process2"/>
    <dgm:cxn modelId="{F47CB498-BE26-4A3A-BA1F-21B302BBB92F}" type="presParOf" srcId="{1CF5AF7B-002E-4BED-9E21-220CB121F2B2}" destId="{F28C70CD-DE70-4F7A-9D26-4340CF0F82CC}" srcOrd="0" destOrd="0" presId="urn:microsoft.com/office/officeart/2005/8/layout/process2"/>
    <dgm:cxn modelId="{6D9A18A9-586F-4B14-A502-AAAC9FB5AE32}" type="presParOf" srcId="{1CF5AF7B-002E-4BED-9E21-220CB121F2B2}" destId="{309907C2-7B89-42DD-931E-E013275005B1}" srcOrd="1" destOrd="0" presId="urn:microsoft.com/office/officeart/2005/8/layout/process2"/>
    <dgm:cxn modelId="{015AAB96-D673-445A-9908-DD5E1C31E61B}" type="presParOf" srcId="{309907C2-7B89-42DD-931E-E013275005B1}" destId="{DF0CDC85-4F9E-4063-AC6A-819F44D2CAEC}" srcOrd="0" destOrd="0" presId="urn:microsoft.com/office/officeart/2005/8/layout/process2"/>
    <dgm:cxn modelId="{08D4F803-5B91-4A9A-A97C-7EB84E0E027D}" type="presParOf" srcId="{1CF5AF7B-002E-4BED-9E21-220CB121F2B2}" destId="{67A39FE3-1794-47D3-82D2-99E7B1FE9BDB}" srcOrd="2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88D5E-4B8E-4762-9A84-3F9BE300DB4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390B9FB-3C76-447D-8911-71CF0E85839F}">
      <dgm:prSet phldrT="[Text]"/>
      <dgm:spPr/>
      <dgm:t>
        <a:bodyPr/>
        <a:lstStyle/>
        <a:p>
          <a:r>
            <a:rPr lang="en-IN" dirty="0" smtClean="0">
              <a:latin typeface="AR CENA" pitchFamily="2" charset="0"/>
            </a:rPr>
            <a:t>Intents</a:t>
          </a:r>
          <a:endParaRPr lang="en-IN" dirty="0">
            <a:latin typeface="AR CENA" pitchFamily="2" charset="0"/>
          </a:endParaRPr>
        </a:p>
      </dgm:t>
    </dgm:pt>
    <dgm:pt modelId="{275AB23A-BB90-4688-82CA-543989BA595A}" type="parTrans" cxnId="{D42F4219-0172-4F3C-818A-77729419FC97}">
      <dgm:prSet/>
      <dgm:spPr/>
      <dgm:t>
        <a:bodyPr/>
        <a:lstStyle/>
        <a:p>
          <a:endParaRPr lang="en-IN"/>
        </a:p>
      </dgm:t>
    </dgm:pt>
    <dgm:pt modelId="{BF9C8D07-8B41-4BC8-B308-3A7E36D039D8}" type="sibTrans" cxnId="{D42F4219-0172-4F3C-818A-77729419FC97}">
      <dgm:prSet/>
      <dgm:spPr/>
      <dgm:t>
        <a:bodyPr/>
        <a:lstStyle/>
        <a:p>
          <a:endParaRPr lang="en-IN"/>
        </a:p>
      </dgm:t>
    </dgm:pt>
    <dgm:pt modelId="{8A7BE1EF-049E-44ED-939B-2104F0E8AC4C}">
      <dgm:prSet phldrT="[Text]"/>
      <dgm:spPr/>
      <dgm:t>
        <a:bodyPr/>
        <a:lstStyle/>
        <a:p>
          <a:r>
            <a:rPr lang="en-IN" dirty="0" smtClean="0">
              <a:latin typeface="AR CENA" pitchFamily="2" charset="0"/>
            </a:rPr>
            <a:t>Entity</a:t>
          </a:r>
          <a:endParaRPr lang="en-IN" dirty="0">
            <a:latin typeface="AR CENA" pitchFamily="2" charset="0"/>
          </a:endParaRPr>
        </a:p>
      </dgm:t>
    </dgm:pt>
    <dgm:pt modelId="{7C82D0A5-48D8-4657-93CA-A8441FA528A5}" type="parTrans" cxnId="{F486C2C5-5F17-4F74-A911-06997CF65EA8}">
      <dgm:prSet/>
      <dgm:spPr/>
      <dgm:t>
        <a:bodyPr/>
        <a:lstStyle/>
        <a:p>
          <a:endParaRPr lang="en-IN"/>
        </a:p>
      </dgm:t>
    </dgm:pt>
    <dgm:pt modelId="{D5F751D3-0097-4D96-ADAB-EF42F2CAA2A6}" type="sibTrans" cxnId="{F486C2C5-5F17-4F74-A911-06997CF65EA8}">
      <dgm:prSet/>
      <dgm:spPr/>
      <dgm:t>
        <a:bodyPr/>
        <a:lstStyle/>
        <a:p>
          <a:endParaRPr lang="en-IN"/>
        </a:p>
      </dgm:t>
    </dgm:pt>
    <dgm:pt modelId="{B5FDA555-E374-458B-944F-9774C413D068}">
      <dgm:prSet phldrT="[Text]"/>
      <dgm:spPr/>
      <dgm:t>
        <a:bodyPr/>
        <a:lstStyle/>
        <a:p>
          <a:r>
            <a:rPr lang="en-IN" dirty="0" smtClean="0">
              <a:latin typeface="AR CENA" pitchFamily="2" charset="0"/>
            </a:rPr>
            <a:t>Dialogs</a:t>
          </a:r>
          <a:endParaRPr lang="en-IN" dirty="0">
            <a:latin typeface="AR CENA" pitchFamily="2" charset="0"/>
          </a:endParaRPr>
        </a:p>
      </dgm:t>
    </dgm:pt>
    <dgm:pt modelId="{BEDC43C0-1E8E-4B54-8CC5-BEEE9CD9B52E}" type="parTrans" cxnId="{953D98E0-FE35-487E-9346-2C826FD75DBF}">
      <dgm:prSet/>
      <dgm:spPr/>
      <dgm:t>
        <a:bodyPr/>
        <a:lstStyle/>
        <a:p>
          <a:endParaRPr lang="en-IN"/>
        </a:p>
      </dgm:t>
    </dgm:pt>
    <dgm:pt modelId="{1A8FB77F-E39C-4A87-AE81-DAE2944A34E9}" type="sibTrans" cxnId="{953D98E0-FE35-487E-9346-2C826FD75DBF}">
      <dgm:prSet/>
      <dgm:spPr/>
      <dgm:t>
        <a:bodyPr/>
        <a:lstStyle/>
        <a:p>
          <a:endParaRPr lang="en-IN"/>
        </a:p>
      </dgm:t>
    </dgm:pt>
    <dgm:pt modelId="{FC68872C-71AE-4BF4-A46D-B5BB89892C7F}" type="pres">
      <dgm:prSet presAssocID="{82788D5E-4B8E-4762-9A84-3F9BE300DB44}" presName="linearFlow" presStyleCnt="0">
        <dgm:presLayoutVars>
          <dgm:resizeHandles val="exact"/>
        </dgm:presLayoutVars>
      </dgm:prSet>
      <dgm:spPr/>
    </dgm:pt>
    <dgm:pt modelId="{87A9879A-98E1-4E46-A768-174A4567AF58}" type="pres">
      <dgm:prSet presAssocID="{6390B9FB-3C76-447D-8911-71CF0E85839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A496F-1244-45F0-9C67-C403250232C1}" type="pres">
      <dgm:prSet presAssocID="{BF9C8D07-8B41-4BC8-B308-3A7E36D039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15C9FE2-1A18-42E4-A69A-7281697A7B7F}" type="pres">
      <dgm:prSet presAssocID="{BF9C8D07-8B41-4BC8-B308-3A7E36D039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F9B808B-5912-4AA6-A6F6-1FD9FA204F3C}" type="pres">
      <dgm:prSet presAssocID="{8A7BE1EF-049E-44ED-939B-2104F0E8AC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1A12E-CC75-4A6A-8F29-2749FC6822D8}" type="pres">
      <dgm:prSet presAssocID="{D5F751D3-0097-4D96-ADAB-EF42F2CAA2A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02BBC21-4D83-4843-991F-2FBE0E319472}" type="pres">
      <dgm:prSet presAssocID="{D5F751D3-0097-4D96-ADAB-EF42F2CAA2A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24B3A8D-B1FA-46E7-AE74-E017BDE9D154}" type="pres">
      <dgm:prSet presAssocID="{B5FDA555-E374-458B-944F-9774C413D06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C5F0B-3985-4C5B-82C8-29B43FE4E561}" type="presOf" srcId="{82788D5E-4B8E-4762-9A84-3F9BE300DB44}" destId="{FC68872C-71AE-4BF4-A46D-B5BB89892C7F}" srcOrd="0" destOrd="0" presId="urn:microsoft.com/office/officeart/2005/8/layout/process2"/>
    <dgm:cxn modelId="{F7D03294-064C-42B8-B939-4DE872B42206}" type="presOf" srcId="{B5FDA555-E374-458B-944F-9774C413D068}" destId="{F24B3A8D-B1FA-46E7-AE74-E017BDE9D154}" srcOrd="0" destOrd="0" presId="urn:microsoft.com/office/officeart/2005/8/layout/process2"/>
    <dgm:cxn modelId="{953D98E0-FE35-487E-9346-2C826FD75DBF}" srcId="{82788D5E-4B8E-4762-9A84-3F9BE300DB44}" destId="{B5FDA555-E374-458B-944F-9774C413D068}" srcOrd="2" destOrd="0" parTransId="{BEDC43C0-1E8E-4B54-8CC5-BEEE9CD9B52E}" sibTransId="{1A8FB77F-E39C-4A87-AE81-DAE2944A34E9}"/>
    <dgm:cxn modelId="{DEBD8AB3-8143-4A6C-9A4D-E7DA32D03411}" type="presOf" srcId="{D5F751D3-0097-4D96-ADAB-EF42F2CAA2A6}" destId="{6411A12E-CC75-4A6A-8F29-2749FC6822D8}" srcOrd="0" destOrd="0" presId="urn:microsoft.com/office/officeart/2005/8/layout/process2"/>
    <dgm:cxn modelId="{8FCB576D-08EF-4E96-8FFC-FDDBBA66D9EA}" type="presOf" srcId="{D5F751D3-0097-4D96-ADAB-EF42F2CAA2A6}" destId="{A02BBC21-4D83-4843-991F-2FBE0E319472}" srcOrd="1" destOrd="0" presId="urn:microsoft.com/office/officeart/2005/8/layout/process2"/>
    <dgm:cxn modelId="{1C4F5F09-45D5-49B1-86F1-450183D55A73}" type="presOf" srcId="{BF9C8D07-8B41-4BC8-B308-3A7E36D039D8}" destId="{415C9FE2-1A18-42E4-A69A-7281697A7B7F}" srcOrd="1" destOrd="0" presId="urn:microsoft.com/office/officeart/2005/8/layout/process2"/>
    <dgm:cxn modelId="{F486C2C5-5F17-4F74-A911-06997CF65EA8}" srcId="{82788D5E-4B8E-4762-9A84-3F9BE300DB44}" destId="{8A7BE1EF-049E-44ED-939B-2104F0E8AC4C}" srcOrd="1" destOrd="0" parTransId="{7C82D0A5-48D8-4657-93CA-A8441FA528A5}" sibTransId="{D5F751D3-0097-4D96-ADAB-EF42F2CAA2A6}"/>
    <dgm:cxn modelId="{9035BEA5-C2C9-4523-9207-A003BECE0622}" type="presOf" srcId="{BF9C8D07-8B41-4BC8-B308-3A7E36D039D8}" destId="{0C6A496F-1244-45F0-9C67-C403250232C1}" srcOrd="0" destOrd="0" presId="urn:microsoft.com/office/officeart/2005/8/layout/process2"/>
    <dgm:cxn modelId="{A6B926B0-004D-4863-92CA-B08965751E6B}" type="presOf" srcId="{8A7BE1EF-049E-44ED-939B-2104F0E8AC4C}" destId="{1F9B808B-5912-4AA6-A6F6-1FD9FA204F3C}" srcOrd="0" destOrd="0" presId="urn:microsoft.com/office/officeart/2005/8/layout/process2"/>
    <dgm:cxn modelId="{D42F4219-0172-4F3C-818A-77729419FC97}" srcId="{82788D5E-4B8E-4762-9A84-3F9BE300DB44}" destId="{6390B9FB-3C76-447D-8911-71CF0E85839F}" srcOrd="0" destOrd="0" parTransId="{275AB23A-BB90-4688-82CA-543989BA595A}" sibTransId="{BF9C8D07-8B41-4BC8-B308-3A7E36D039D8}"/>
    <dgm:cxn modelId="{F76E6626-04D0-4512-A611-90074EDBBBBE}" type="presOf" srcId="{6390B9FB-3C76-447D-8911-71CF0E85839F}" destId="{87A9879A-98E1-4E46-A768-174A4567AF58}" srcOrd="0" destOrd="0" presId="urn:microsoft.com/office/officeart/2005/8/layout/process2"/>
    <dgm:cxn modelId="{E27534F7-288E-4707-B33F-C53FEE545A55}" type="presParOf" srcId="{FC68872C-71AE-4BF4-A46D-B5BB89892C7F}" destId="{87A9879A-98E1-4E46-A768-174A4567AF58}" srcOrd="0" destOrd="0" presId="urn:microsoft.com/office/officeart/2005/8/layout/process2"/>
    <dgm:cxn modelId="{7DFC7DB1-623D-46DF-A8E7-1C5EDFC67464}" type="presParOf" srcId="{FC68872C-71AE-4BF4-A46D-B5BB89892C7F}" destId="{0C6A496F-1244-45F0-9C67-C403250232C1}" srcOrd="1" destOrd="0" presId="urn:microsoft.com/office/officeart/2005/8/layout/process2"/>
    <dgm:cxn modelId="{3DF77E35-22AF-4E85-848B-3A8C0525A35F}" type="presParOf" srcId="{0C6A496F-1244-45F0-9C67-C403250232C1}" destId="{415C9FE2-1A18-42E4-A69A-7281697A7B7F}" srcOrd="0" destOrd="0" presId="urn:microsoft.com/office/officeart/2005/8/layout/process2"/>
    <dgm:cxn modelId="{405F7460-D865-4D20-A64B-D46272E27A14}" type="presParOf" srcId="{FC68872C-71AE-4BF4-A46D-B5BB89892C7F}" destId="{1F9B808B-5912-4AA6-A6F6-1FD9FA204F3C}" srcOrd="2" destOrd="0" presId="urn:microsoft.com/office/officeart/2005/8/layout/process2"/>
    <dgm:cxn modelId="{04B95839-0C8C-4F46-A136-742754E9FFA2}" type="presParOf" srcId="{FC68872C-71AE-4BF4-A46D-B5BB89892C7F}" destId="{6411A12E-CC75-4A6A-8F29-2749FC6822D8}" srcOrd="3" destOrd="0" presId="urn:microsoft.com/office/officeart/2005/8/layout/process2"/>
    <dgm:cxn modelId="{E68EEFFA-8533-4254-8E9C-52D86C98D7CB}" type="presParOf" srcId="{6411A12E-CC75-4A6A-8F29-2749FC6822D8}" destId="{A02BBC21-4D83-4843-991F-2FBE0E319472}" srcOrd="0" destOrd="0" presId="urn:microsoft.com/office/officeart/2005/8/layout/process2"/>
    <dgm:cxn modelId="{93B157E7-D189-405E-B0DF-AF85E23DCA3E}" type="presParOf" srcId="{FC68872C-71AE-4BF4-A46D-B5BB89892C7F}" destId="{F24B3A8D-B1FA-46E7-AE74-E017BDE9D154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1054" y="2573595"/>
            <a:ext cx="8015750" cy="169606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2" y="1732933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16" y="22433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19" y="1143000"/>
            <a:ext cx="8244349" cy="3598606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518" y="539273"/>
            <a:ext cx="630299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490" y="1312606"/>
            <a:ext cx="632705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15" y="2126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803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8043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803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8043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2288" y="2521975"/>
            <a:ext cx="3584448" cy="167394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 JULIAN" pitchFamily="2" charset="0"/>
              </a:rPr>
              <a:t>Prepared By :</a:t>
            </a:r>
            <a:br>
              <a:rPr lang="en-US" sz="2000" dirty="0" smtClean="0">
                <a:latin typeface="AR JULIAN" pitchFamily="2" charset="0"/>
              </a:rPr>
            </a:br>
            <a:r>
              <a:rPr lang="en-US" sz="2000" dirty="0" smtClean="0">
                <a:latin typeface="AR JULIAN" pitchFamily="2" charset="0"/>
              </a:rPr>
              <a:t>Twinkle </a:t>
            </a:r>
            <a:r>
              <a:rPr lang="en-US" sz="2000" dirty="0" err="1" smtClean="0">
                <a:latin typeface="AR JULIAN" pitchFamily="2" charset="0"/>
              </a:rPr>
              <a:t>Kaur</a:t>
            </a:r>
            <a:r>
              <a:rPr lang="en-US" sz="2000" dirty="0" smtClean="0">
                <a:latin typeface="AR JULIAN" pitchFamily="2" charset="0"/>
              </a:rPr>
              <a:t/>
            </a:r>
            <a:br>
              <a:rPr lang="en-US" sz="2000" dirty="0" smtClean="0">
                <a:latin typeface="AR JULIAN" pitchFamily="2" charset="0"/>
              </a:rPr>
            </a:br>
            <a:r>
              <a:rPr lang="en-US" sz="2000" dirty="0" err="1" smtClean="0">
                <a:latin typeface="AR JULIAN" pitchFamily="2" charset="0"/>
              </a:rPr>
              <a:t>Rushika</a:t>
            </a:r>
            <a:r>
              <a:rPr lang="en-US" sz="2000" dirty="0" smtClean="0">
                <a:latin typeface="AR JULIAN" pitchFamily="2" charset="0"/>
              </a:rPr>
              <a:t> </a:t>
            </a:r>
            <a:r>
              <a:rPr lang="en-US" sz="2000" dirty="0" err="1" smtClean="0">
                <a:latin typeface="AR JULIAN" pitchFamily="2" charset="0"/>
              </a:rPr>
              <a:t>Saha</a:t>
            </a:r>
            <a:r>
              <a:rPr lang="en-US" sz="2000" dirty="0" smtClean="0">
                <a:latin typeface="AR JULIAN" pitchFamily="2" charset="0"/>
              </a:rPr>
              <a:t/>
            </a:r>
            <a:br>
              <a:rPr lang="en-US" sz="2000" dirty="0" smtClean="0">
                <a:latin typeface="AR JULIAN" pitchFamily="2" charset="0"/>
              </a:rPr>
            </a:br>
            <a:r>
              <a:rPr lang="en-US" sz="2000" dirty="0" err="1" smtClean="0">
                <a:latin typeface="AR JULIAN" pitchFamily="2" charset="0"/>
              </a:rPr>
              <a:t>Anjum</a:t>
            </a:r>
            <a:r>
              <a:rPr lang="en-US" sz="2000" dirty="0" smtClean="0">
                <a:latin typeface="AR JULIAN" pitchFamily="2" charset="0"/>
              </a:rPr>
              <a:t> </a:t>
            </a:r>
            <a:r>
              <a:rPr lang="en-US" sz="2000" dirty="0" err="1" smtClean="0">
                <a:latin typeface="AR JULIAN" pitchFamily="2" charset="0"/>
              </a:rPr>
              <a:t>Adnam</a:t>
            </a:r>
            <a:r>
              <a:rPr lang="en-US" sz="2000" dirty="0" smtClean="0">
                <a:latin typeface="AR JULIAN" pitchFamily="2" charset="0"/>
              </a:rPr>
              <a:t> Ali</a:t>
            </a:r>
            <a:br>
              <a:rPr lang="en-US" sz="2000" dirty="0" smtClean="0">
                <a:latin typeface="AR JULIAN" pitchFamily="2" charset="0"/>
              </a:rPr>
            </a:br>
            <a:r>
              <a:rPr lang="en-US" sz="2000" dirty="0" err="1" smtClean="0">
                <a:latin typeface="AR JULIAN" pitchFamily="2" charset="0"/>
              </a:rPr>
              <a:t>Monisankar</a:t>
            </a:r>
            <a:r>
              <a:rPr lang="en-US" sz="2000" dirty="0" smtClean="0">
                <a:latin typeface="AR JULIAN" pitchFamily="2" charset="0"/>
              </a:rPr>
              <a:t> </a:t>
            </a:r>
            <a:r>
              <a:rPr lang="en-US" sz="2000" dirty="0" err="1" smtClean="0">
                <a:latin typeface="AR JULIAN" pitchFamily="2" charset="0"/>
              </a:rPr>
              <a:t>Nath</a:t>
            </a:r>
            <a:endParaRPr lang="en-US" sz="2000" dirty="0"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088" y="1072896"/>
            <a:ext cx="10863072" cy="157295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A cognitive moderator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Chatbot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 </a:t>
            </a:r>
          </a:p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JULIAN" pitchFamily="2" charset="0"/>
              </a:rPr>
              <a:t>for Anger detection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JULIAN" pitchFamily="2" charset="0"/>
            </a:endParaRPr>
          </a:p>
        </p:txBody>
      </p:sp>
      <p:pic>
        <p:nvPicPr>
          <p:cNvPr id="12" name="Picture 11" descr="Ck2PALrUoAAejy2.png"/>
          <p:cNvPicPr>
            <a:picLocks noChangeAspect="1"/>
          </p:cNvPicPr>
          <p:nvPr/>
        </p:nvPicPr>
        <p:blipFill>
          <a:blip r:embed="rId2" cstate="print"/>
          <a:srcRect r="66337"/>
          <a:stretch>
            <a:fillRect/>
          </a:stretch>
        </p:blipFill>
        <p:spPr>
          <a:xfrm>
            <a:off x="146304" y="170688"/>
            <a:ext cx="414528" cy="529283"/>
          </a:xfrm>
          <a:prstGeom prst="rect">
            <a:avLst/>
          </a:prstGeom>
        </p:spPr>
      </p:pic>
      <p:pic>
        <p:nvPicPr>
          <p:cNvPr id="14" name="Picture 13" descr="Ck2PALrUoAAejy2.png"/>
          <p:cNvPicPr>
            <a:picLocks noChangeAspect="1"/>
          </p:cNvPicPr>
          <p:nvPr/>
        </p:nvPicPr>
        <p:blipFill>
          <a:blip r:embed="rId3" cstate="print"/>
          <a:srcRect l="65200" t="24150" r="5467" b="24650"/>
          <a:stretch>
            <a:fillRect/>
          </a:stretch>
        </p:blipFill>
        <p:spPr>
          <a:xfrm>
            <a:off x="963168" y="276868"/>
            <a:ext cx="325374" cy="283963"/>
          </a:xfrm>
          <a:prstGeom prst="rect">
            <a:avLst/>
          </a:prstGeom>
        </p:spPr>
      </p:pic>
      <p:pic>
        <p:nvPicPr>
          <p:cNvPr id="7" name="Picture 6" descr="sourc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87680" y="268224"/>
            <a:ext cx="499872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9872" y="3377184"/>
            <a:ext cx="42428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rush Script MT" pitchFamily="66" charset="0"/>
              </a:rPr>
              <a:t>Under the guidance and supervision of 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Britannic Bold" pitchFamily="34" charset="0"/>
              </a:rPr>
              <a:t>Internal Mentor : Mr. </a:t>
            </a:r>
            <a:r>
              <a:rPr lang="en-US" sz="1600" dirty="0" err="1" smtClean="0">
                <a:solidFill>
                  <a:schemeClr val="bg1"/>
                </a:solidFill>
                <a:latin typeface="Britannic Bold" pitchFamily="34" charset="0"/>
              </a:rPr>
              <a:t>Amlan</a:t>
            </a:r>
            <a:r>
              <a:rPr lang="en-US" sz="16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ritannic Bold" pitchFamily="34" charset="0"/>
              </a:rPr>
              <a:t>Jyoti</a:t>
            </a:r>
            <a:r>
              <a:rPr lang="en-US" sz="16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ritannic Bold" pitchFamily="34" charset="0"/>
              </a:rPr>
              <a:t>Baruah</a:t>
            </a:r>
            <a:r>
              <a:rPr lang="en-US" sz="16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Britannic Bold" pitchFamily="34" charset="0"/>
              </a:rPr>
              <a:t>External Mentor : Mr. </a:t>
            </a:r>
            <a:r>
              <a:rPr lang="en-US" sz="1600" dirty="0" err="1" smtClean="0">
                <a:solidFill>
                  <a:schemeClr val="bg1"/>
                </a:solidFill>
                <a:latin typeface="Britannic Bold" pitchFamily="34" charset="0"/>
              </a:rPr>
              <a:t>Aditya</a:t>
            </a:r>
            <a:r>
              <a:rPr lang="en-US" sz="16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ritannic Bold" pitchFamily="34" charset="0"/>
              </a:rPr>
              <a:t>Maheshwari</a:t>
            </a:r>
            <a:endParaRPr lang="en-US" sz="1600" dirty="0">
              <a:solidFill>
                <a:schemeClr val="bg1"/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AR BERKLEY" pitchFamily="2" charset="0"/>
              </a:rPr>
              <a:t>Contents</a:t>
            </a:r>
            <a:endParaRPr lang="en-US" sz="4800" b="1" dirty="0">
              <a:solidFill>
                <a:schemeClr val="bg1"/>
              </a:solidFill>
              <a:latin typeface="AR BERKLE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19" y="1402080"/>
            <a:ext cx="8244349" cy="374142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 JULIAN" pitchFamily="2" charset="0"/>
              </a:rPr>
              <a:t>Objective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 JULIAN" pitchFamily="2" charset="0"/>
              </a:rPr>
              <a:t>IBM Tools Used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 JULIAN" pitchFamily="2" charset="0"/>
              </a:rPr>
              <a:t>Web Technologies Used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 JULIAN" pitchFamily="2" charset="0"/>
              </a:rPr>
              <a:t>Flow of the project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 JULIAN" pitchFamily="2" charset="0"/>
              </a:rPr>
              <a:t>Working of the project (Demonstration)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 JULIAN" pitchFamily="2" charset="0"/>
              </a:rPr>
              <a:t>Scalability of the project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0770" y="318047"/>
            <a:ext cx="6302996" cy="72534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AR JULIAN" pitchFamily="2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 JULIAN" pitchFamily="2" charset="0"/>
              </a:rPr>
              <a:t>Objective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 JULIAN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8186" y="1056574"/>
            <a:ext cx="6327058" cy="350862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   The objective of our project is to build a cognitive moderator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chatbot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 for anger detection using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watson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 services.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    We learnt how to:</a:t>
            </a:r>
          </a:p>
          <a:p>
            <a:pPr lvl="1" algn="just"/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Create a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Chatbot</a:t>
            </a:r>
            <a:endParaRPr lang="en-IN" dirty="0" smtClean="0">
              <a:solidFill>
                <a:schemeClr val="accent2">
                  <a:lumMod val="50000"/>
                </a:schemeClr>
              </a:solidFill>
              <a:latin typeface="AR CENA" pitchFamily="2" charset="0"/>
            </a:endParaRPr>
          </a:p>
          <a:p>
            <a:pPr lvl="1" algn="just"/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Use Tone Analyzer</a:t>
            </a:r>
          </a:p>
          <a:p>
            <a:pPr lvl="1" algn="just"/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Use API and its integration with the web application.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chemeClr val="bg1"/>
                </a:solidFill>
                <a:latin typeface="AR JULIAN" pitchFamily="2" charset="0"/>
              </a:rPr>
              <a:t>IBM Tools Used</a:t>
            </a:r>
            <a:endParaRPr lang="en-IN" b="1" dirty="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R CENA" pitchFamily="2" charset="0"/>
              </a:rPr>
              <a:t>Watson Assistant: 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  <a:latin typeface="AR CENA" pitchFamily="2" charset="0"/>
              </a:rPr>
              <a:t>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An AI product that lets us build, train, and deploy conversational interactions into any application, device or channel.</a:t>
            </a:r>
            <a:endParaRPr lang="en-US" b="1" u="sng" dirty="0" smtClean="0">
              <a:solidFill>
                <a:schemeClr val="accent6">
                  <a:lumMod val="50000"/>
                </a:schemeClr>
              </a:solidFill>
              <a:latin typeface="AR CENA" pitchFamily="2" charset="0"/>
            </a:endParaRPr>
          </a:p>
          <a:p>
            <a:pPr algn="just"/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R CENA" pitchFamily="2" charset="0"/>
              </a:rPr>
              <a:t>Tone </a:t>
            </a:r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  <a:latin typeface="AR CENA" pitchFamily="2" charset="0"/>
              </a:rPr>
              <a:t>Anlayzer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AR CENA" pitchFamily="2" charset="0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     It uses linguistic analysis to detect emotional and language tones in written text.</a:t>
            </a:r>
            <a:endParaRPr lang="en-US" b="1" u="sng" dirty="0" smtClean="0">
              <a:solidFill>
                <a:schemeClr val="accent6">
                  <a:lumMod val="50000"/>
                </a:schemeClr>
              </a:solidFill>
              <a:latin typeface="AR CENA" pitchFamily="2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AR JULIAN" pitchFamily="2" charset="0"/>
              </a:rPr>
              <a:t>Web Technologies Used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HTML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CSS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Node JS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JSON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NPM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IBM Cloud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R CEN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490"/>
            <a:ext cx="8767914" cy="763526"/>
          </a:xfrm>
        </p:spPr>
        <p:txBody>
          <a:bodyPr>
            <a:normAutofit/>
          </a:bodyPr>
          <a:lstStyle/>
          <a:p>
            <a:pPr algn="l"/>
            <a:r>
              <a:rPr lang="en-IN" sz="3400" dirty="0" smtClean="0">
                <a:solidFill>
                  <a:schemeClr val="bg1"/>
                </a:solidFill>
                <a:latin typeface="AR JULIAN" pitchFamily="2" charset="0"/>
              </a:rPr>
              <a:t>Flow of the project</a:t>
            </a:r>
            <a:endParaRPr lang="en-IN" sz="3400" dirty="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48512"/>
            <a:ext cx="1645920" cy="4145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 smtClean="0">
                <a:latin typeface="AR JULIAN" pitchFamily="2" charset="0"/>
              </a:rPr>
              <a:t>CHATBOT</a:t>
            </a:r>
            <a:endParaRPr lang="en-IN" sz="2600" dirty="0">
              <a:latin typeface="AR JULIAN" pitchFamily="2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87552" y="1536192"/>
            <a:ext cx="304800" cy="26822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lus 7"/>
          <p:cNvSpPr/>
          <p:nvPr/>
        </p:nvSpPr>
        <p:spPr>
          <a:xfrm>
            <a:off x="2060448" y="2426208"/>
            <a:ext cx="719328" cy="64617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i="1" dirty="0"/>
          </a:p>
        </p:txBody>
      </p:sp>
      <p:sp>
        <p:nvSpPr>
          <p:cNvPr id="10" name="Oval 9"/>
          <p:cNvSpPr/>
          <p:nvPr/>
        </p:nvSpPr>
        <p:spPr>
          <a:xfrm>
            <a:off x="3011424" y="2023872"/>
            <a:ext cx="1743456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dirty="0" smtClean="0">
                <a:latin typeface="AR CENA" pitchFamily="2" charset="0"/>
              </a:rPr>
              <a:t>Tone Analyzer</a:t>
            </a:r>
            <a:endParaRPr lang="en-IN" sz="2700" dirty="0">
              <a:latin typeface="AR CENA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084064" y="2487168"/>
            <a:ext cx="1085088" cy="463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Diagram 11"/>
          <p:cNvGraphicFramePr/>
          <p:nvPr/>
        </p:nvGraphicFramePr>
        <p:xfrm>
          <a:off x="6315456" y="1621536"/>
          <a:ext cx="1999488" cy="212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97536" y="1840992"/>
          <a:ext cx="2060448" cy="310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395" y="2081342"/>
            <a:ext cx="8244349" cy="35986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8000" b="1" dirty="0" smtClean="0">
                <a:latin typeface="AR DARLING" pitchFamily="2" charset="0"/>
              </a:rPr>
              <a:t>WORKING</a:t>
            </a:r>
            <a:endParaRPr lang="en-IN" sz="8000" b="1" dirty="0">
              <a:latin typeface="AR DARL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accent2">
                    <a:lumMod val="75000"/>
                  </a:schemeClr>
                </a:solidFill>
                <a:latin typeface="AR JULIAN" pitchFamily="2" charset="0"/>
              </a:rPr>
              <a:t>Scalability of the project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AR JULI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490" y="1471102"/>
            <a:ext cx="6327058" cy="3508626"/>
          </a:xfrm>
        </p:spPr>
        <p:txBody>
          <a:bodyPr>
            <a:normAutofit/>
          </a:bodyPr>
          <a:lstStyle/>
          <a:p>
            <a:pPr lvl="0" algn="just" fontAlgn="base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Watson Language Translator</a:t>
            </a:r>
            <a:endParaRPr lang="en-IN" sz="3600" dirty="0" smtClean="0">
              <a:solidFill>
                <a:schemeClr val="accent2">
                  <a:lumMod val="50000"/>
                </a:schemeClr>
              </a:solidFill>
              <a:latin typeface="AR CENA" pitchFamily="2" charset="0"/>
            </a:endParaRPr>
          </a:p>
          <a:p>
            <a:pPr lvl="0" algn="just" fontAlgn="base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Watson Visual Recognition</a:t>
            </a:r>
            <a:endParaRPr lang="en-IN" sz="3600" dirty="0" smtClean="0">
              <a:solidFill>
                <a:schemeClr val="accent2">
                  <a:lumMod val="50000"/>
                </a:schemeClr>
              </a:solidFill>
              <a:latin typeface="AR CENA" pitchFamily="2" charset="0"/>
            </a:endParaRPr>
          </a:p>
          <a:p>
            <a:pPr lvl="0" algn="just" fontAlgn="base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Speech to Text</a:t>
            </a:r>
            <a:endParaRPr lang="en-IN" sz="3600" dirty="0" smtClean="0">
              <a:solidFill>
                <a:schemeClr val="accent2">
                  <a:lumMod val="50000"/>
                </a:schemeClr>
              </a:solidFill>
              <a:latin typeface="AR CENA" pitchFamily="2" charset="0"/>
            </a:endParaRPr>
          </a:p>
          <a:p>
            <a:pPr lvl="0" algn="just" fontAlgn="base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AR CENA" pitchFamily="2" charset="0"/>
              </a:rPr>
              <a:t>Text and Speech</a:t>
            </a:r>
            <a:endParaRPr lang="en-IN" sz="3600" dirty="0" smtClean="0">
              <a:solidFill>
                <a:schemeClr val="accent2">
                  <a:lumMod val="50000"/>
                </a:schemeClr>
              </a:solidFill>
              <a:latin typeface="AR CENA" pitchFamily="2" charset="0"/>
            </a:endParaRPr>
          </a:p>
          <a:p>
            <a:pPr algn="just">
              <a:buNone/>
            </a:pPr>
            <a:endParaRPr lang="en-IN" sz="3600" dirty="0">
              <a:solidFill>
                <a:schemeClr val="accent2">
                  <a:lumMod val="50000"/>
                </a:schemeClr>
              </a:solidFill>
              <a:latin typeface="AR CEN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27" y="813816"/>
            <a:ext cx="8244349" cy="359860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7200" dirty="0" smtClean="0">
              <a:solidFill>
                <a:schemeClr val="accent2">
                  <a:lumMod val="75000"/>
                </a:schemeClr>
              </a:solidFill>
              <a:latin typeface="AR DARLING" pitchFamily="2" charset="0"/>
            </a:endParaRPr>
          </a:p>
          <a:p>
            <a:pPr algn="ctr">
              <a:buNone/>
            </a:pPr>
            <a:r>
              <a:rPr lang="en-IN" sz="7200" dirty="0" smtClean="0">
                <a:solidFill>
                  <a:schemeClr val="accent2">
                    <a:lumMod val="75000"/>
                  </a:schemeClr>
                </a:solidFill>
                <a:latin typeface="AR DARLING" pitchFamily="2" charset="0"/>
              </a:rPr>
              <a:t>Thank You !</a:t>
            </a:r>
            <a:endParaRPr lang="en-IN" sz="7200" dirty="0">
              <a:solidFill>
                <a:schemeClr val="accent2">
                  <a:lumMod val="75000"/>
                </a:schemeClr>
              </a:solidFill>
              <a:latin typeface="AR DARLING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031-backgroun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161031-background-template-16x9</Template>
  <TotalTime>0</TotalTime>
  <Words>189</Words>
  <Application>Microsoft Office PowerPoint</Application>
  <PresentationFormat>On-screen Show (16:9)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161031-background-template-16x9</vt:lpstr>
      <vt:lpstr>Prepared By : Twinkle Kaur Rushika Saha Anjum Adnam Ali Monisankar Nath</vt:lpstr>
      <vt:lpstr>Contents</vt:lpstr>
      <vt:lpstr> Objective</vt:lpstr>
      <vt:lpstr>IBM Tools Used</vt:lpstr>
      <vt:lpstr>Web Technologies Used</vt:lpstr>
      <vt:lpstr>Flow of the project</vt:lpstr>
      <vt:lpstr>Slide 7</vt:lpstr>
      <vt:lpstr>Scalability of the project</vt:lpstr>
      <vt:lpstr>Slide 9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2019-11-13T12:41:27Z</dcterms:created>
  <dcterms:modified xsi:type="dcterms:W3CDTF">2019-11-23T08:55:03Z</dcterms:modified>
</cp:coreProperties>
</file>