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15"/>
  </p:notesMasterIdLst>
  <p:sldIdLst>
    <p:sldId id="316" r:id="rId5"/>
    <p:sldId id="318" r:id="rId6"/>
    <p:sldId id="310" r:id="rId7"/>
    <p:sldId id="311" r:id="rId8"/>
    <p:sldId id="317" r:id="rId9"/>
    <p:sldId id="312" r:id="rId10"/>
    <p:sldId id="295" r:id="rId11"/>
    <p:sldId id="315" r:id="rId12"/>
    <p:sldId id="303" r:id="rId13"/>
    <p:sldId id="30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01D462-58E5-42EC-A716-59BFB19CC25A}" v="29" dt="2023-08-24T16:10:16.327"/>
    <p1510:client id="{4060B8EC-95C2-4F9B-91F0-B1A3C78D786D}" v="11" dt="2023-08-26T10:58:08.785"/>
    <p1510:client id="{C1FE3F15-83B9-4DA3-B3AD-8AE37F9419EE}" v="535" dt="2023-08-22T07:12:25.894"/>
    <p1510:client id="{FD47E0A9-B353-443E-9B03-39BD83F3187F}" v="1350" dt="2023-08-22T06:20:12.4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phldr="0"/>
      <dgm:spPr>
        <a:solidFill>
          <a:schemeClr val="accent1"/>
        </a:solidFill>
        <a:ln>
          <a:solidFill>
            <a:schemeClr val="accent1"/>
          </a:solidFill>
        </a:ln>
      </dgm:spPr>
      <dgm:t>
        <a:bodyPr/>
        <a:lstStyle/>
        <a:p>
          <a:r>
            <a:rPr lang="en-US">
              <a:latin typeface="Univers"/>
            </a:rPr>
            <a:t>Dataset</a:t>
          </a:r>
          <a:endParaRPr lang="en-US"/>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dgm:spPr/>
      <dgm:t>
        <a:bodyPr/>
        <a:lstStyle/>
        <a:p>
          <a:pPr rtl="0"/>
          <a:r>
            <a:rPr lang="en-US" b="0" i="0" u="none">
              <a:latin typeface="Univers"/>
            </a:rPr>
            <a:t>Obtain accurate weather</a:t>
          </a:r>
          <a:r>
            <a:rPr lang="en-US">
              <a:latin typeface="Univers"/>
            </a:rPr>
            <a:t> datasets, directly from the IMD using the Data Supply initiative provided for students upon submitting the undertaking signed by the Head of Department.</a:t>
          </a:r>
          <a:endParaRPr lang="en-US"/>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phldr="0"/>
      <dgm:spPr>
        <a:solidFill>
          <a:schemeClr val="accent5"/>
        </a:solidFill>
        <a:ln>
          <a:solidFill>
            <a:schemeClr val="accent5"/>
          </a:solidFill>
        </a:ln>
      </dgm:spPr>
      <dgm:t>
        <a:bodyPr/>
        <a:lstStyle/>
        <a:p>
          <a:pPr rtl="0"/>
          <a:r>
            <a:rPr lang="en-US">
              <a:latin typeface="Univers"/>
            </a:rPr>
            <a:t>Code the ML algorithm</a:t>
          </a:r>
          <a:endParaRPr lang="en-US"/>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phldr="0"/>
      <dgm:spPr/>
      <dgm:t>
        <a:bodyPr/>
        <a:lstStyle/>
        <a:p>
          <a:pPr rtl="0"/>
          <a:r>
            <a:rPr lang="en-US">
              <a:latin typeface="Univers"/>
            </a:rPr>
            <a:t>Decided approach  mentioned in the previous slide will be followed, and the ML algorithm will be coded accordingly. Cloud services need to be discussed.</a:t>
          </a:r>
          <a:endParaRPr lang="en-US"/>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dgm:spPr>
        <a:solidFill>
          <a:schemeClr val="accent3"/>
        </a:solidFill>
        <a:ln>
          <a:solidFill>
            <a:schemeClr val="accent3"/>
          </a:solidFill>
        </a:ln>
      </dgm:spPr>
      <dgm:t>
        <a:bodyPr/>
        <a:lstStyle/>
        <a:p>
          <a:pPr rtl="0"/>
          <a:r>
            <a:rPr lang="en-US">
              <a:latin typeface="Univers"/>
            </a:rPr>
            <a:t>Train the model</a:t>
          </a:r>
          <a:endParaRPr lang="en-US"/>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dgm:spPr/>
      <dgm:t>
        <a:bodyPr/>
        <a:lstStyle/>
        <a:p>
          <a:pPr rtl="0"/>
          <a:r>
            <a:rPr lang="en-US" b="0" i="0" u="none">
              <a:latin typeface="Univers"/>
            </a:rPr>
            <a:t>Upon</a:t>
          </a:r>
          <a:r>
            <a:rPr lang="en-US" i="0">
              <a:latin typeface="Univers"/>
            </a:rPr>
            <a:t> achieving an error-free code, we train it on 80% of available data. </a:t>
          </a:r>
          <a:endParaRPr lang="en-US">
            <a:latin typeface="Univers"/>
          </a:endParaRPr>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4ABC8B09-04D6-410A-B33B-7083EDBBC3E5}">
      <dgm:prSet phldrT="[Text]" phldr="0"/>
      <dgm:spPr/>
      <dgm:t>
        <a:bodyPr/>
        <a:lstStyle/>
        <a:p>
          <a:pPr rtl="0"/>
          <a:r>
            <a:rPr lang="en-US">
              <a:latin typeface="Univers"/>
            </a:rPr>
            <a:t>Send alerts to the mobile application</a:t>
          </a:r>
          <a:endParaRPr lang="en-US"/>
        </a:p>
      </dgm:t>
    </dgm:pt>
    <dgm:pt modelId="{9A49C2E2-9D16-4EEE-89AC-197B6C7B70F5}" type="parTrans" cxnId="{8E5B7744-E90A-413C-BF68-8E4023D95F6E}">
      <dgm:prSet/>
      <dgm:spPr/>
      <dgm:t>
        <a:bodyPr/>
        <a:lstStyle/>
        <a:p>
          <a:endParaRPr lang="en-US"/>
        </a:p>
      </dgm:t>
    </dgm:pt>
    <dgm:pt modelId="{1F57F171-4DB2-40BC-B40E-1217D4A48BCB}" type="sibTrans" cxnId="{8E5B7744-E90A-413C-BF68-8E4023D95F6E}">
      <dgm:prSet/>
      <dgm:spPr/>
      <dgm:t>
        <a:bodyPr/>
        <a:lstStyle/>
        <a:p>
          <a:endParaRPr lang="en-US"/>
        </a:p>
      </dgm:t>
    </dgm:pt>
    <dgm:pt modelId="{A698A6DB-E816-48EA-A973-9B34CCB1F3C2}">
      <dgm:prSet phldrT="[Text]" phldr="0"/>
      <dgm:spPr/>
      <dgm:t>
        <a:bodyPr/>
        <a:lstStyle/>
        <a:p>
          <a:pPr rtl="0"/>
          <a:r>
            <a:rPr lang="en-US">
              <a:latin typeface="Univers"/>
            </a:rPr>
            <a:t>Upon predicting future weather conditions, based on trained data, the prediction of network degradation will be sent as an alert to the user's device, providing the predicted date.</a:t>
          </a:r>
          <a:endParaRPr lang="en-US"/>
        </a:p>
      </dgm:t>
    </dgm:pt>
    <dgm:pt modelId="{5E2EA396-40D6-49E2-AEAD-44E668F86E4D}" type="parTrans" cxnId="{4065AA7A-DDDB-4BB6-96B9-AE186EDB8D37}">
      <dgm:prSet/>
      <dgm:spPr/>
      <dgm:t>
        <a:bodyPr/>
        <a:lstStyle/>
        <a:p>
          <a:endParaRPr lang="en-US"/>
        </a:p>
      </dgm:t>
    </dgm:pt>
    <dgm:pt modelId="{F2A542AE-4D65-4C87-A147-A665AC7C0369}" type="sibTrans" cxnId="{4065AA7A-DDDB-4BB6-96B9-AE186EDB8D37}">
      <dgm:prSet/>
      <dgm:spPr/>
      <dgm:t>
        <a:bodyPr/>
        <a:lstStyle/>
        <a:p>
          <a:endParaRPr lang="en-US"/>
        </a:p>
      </dgm:t>
    </dgm:pt>
    <dgm:pt modelId="{F435BF15-9757-40F1-9A2B-1BDF907B6879}">
      <dgm:prSet phldr="0"/>
      <dgm:spPr/>
      <dgm:t>
        <a:bodyPr/>
        <a:lstStyle/>
        <a:p>
          <a:pPr rtl="0"/>
          <a:r>
            <a:rPr lang="en-US">
              <a:latin typeface="Univers"/>
            </a:rPr>
            <a:t>Test the model</a:t>
          </a:r>
          <a:endParaRPr lang="en-GB"/>
        </a:p>
      </dgm:t>
    </dgm:pt>
    <dgm:pt modelId="{41C0FD15-BF20-4525-A418-E7502C44ABCB}" type="parTrans" cxnId="{E68249A6-4B42-41B8-998D-D0797492AD79}">
      <dgm:prSet/>
      <dgm:spPr/>
    </dgm:pt>
    <dgm:pt modelId="{BF48215E-8A12-4E60-9D9D-328FE2188A00}" type="sibTrans" cxnId="{E68249A6-4B42-41B8-998D-D0797492AD79}">
      <dgm:prSet/>
      <dgm:spPr/>
    </dgm:pt>
    <dgm:pt modelId="{CA6E3E14-32B6-4A5C-BFD5-C6CAD370DCB2}">
      <dgm:prSet phldr="0"/>
      <dgm:spPr/>
      <dgm:t>
        <a:bodyPr/>
        <a:lstStyle/>
        <a:p>
          <a:pPr rtl="0"/>
          <a:r>
            <a:rPr lang="en-US">
              <a:solidFill>
                <a:srgbClr val="000000"/>
              </a:solidFill>
              <a:latin typeface="Calibri"/>
              <a:cs typeface="Calibri"/>
            </a:rPr>
            <a:t>The device for the training and consecutive testing (20% of available data) needs to discussed. Weather API will be used to get inputs for future 3 consecutive days for prediction.</a:t>
          </a:r>
        </a:p>
      </dgm:t>
    </dgm:pt>
    <dgm:pt modelId="{867C5C9F-AFE7-4679-9E68-8771FD6531E9}" type="parTrans" cxnId="{E8813C4B-8B71-44E3-8EFA-2D5B2042721A}">
      <dgm:prSet/>
      <dgm:spPr/>
    </dgm:pt>
    <dgm:pt modelId="{3FF69BFA-6A55-43E3-B871-691E85A13755}" type="sibTrans" cxnId="{E8813C4B-8B71-44E3-8EFA-2D5B2042721A}">
      <dgm:prSet/>
      <dgm:spPr/>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a:ln>
          <a:solidFill>
            <a:schemeClr val="accent1"/>
          </a:solidFill>
        </a:ln>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a:ln>
          <a:solidFill>
            <a:schemeClr val="accent5"/>
          </a:solidFill>
        </a:ln>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a:ln>
          <a:solidFill>
            <a:schemeClr val="accent3"/>
          </a:solidFill>
        </a:ln>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0B65942F-B336-42B6-A72B-DA6B6B07B79B}" type="pres">
      <dgm:prSet presAssocID="{9B090D9D-470E-46E2-AABB-0368A52481AA}" presName="space" presStyleCnt="0"/>
      <dgm:spPr/>
    </dgm:pt>
    <dgm:pt modelId="{FED6AE16-F83B-43CC-BF3A-03E7A46EC7B7}" type="pres">
      <dgm:prSet presAssocID="{F435BF15-9757-40F1-9A2B-1BDF907B6879}" presName="composite" presStyleCnt="0"/>
      <dgm:spPr/>
    </dgm:pt>
    <dgm:pt modelId="{67D9752D-5057-44FD-B448-0DA9D210014E}" type="pres">
      <dgm:prSet presAssocID="{F435BF15-9757-40F1-9A2B-1BDF907B6879}" presName="L" presStyleLbl="solidFgAcc1" presStyleIdx="3" presStyleCnt="5">
        <dgm:presLayoutVars>
          <dgm:chMax val="0"/>
          <dgm:chPref val="0"/>
        </dgm:presLayoutVars>
      </dgm:prSet>
      <dgm:spPr/>
    </dgm:pt>
    <dgm:pt modelId="{43E137AD-2D8E-42A6-82D3-2A138C80CCA4}" type="pres">
      <dgm:prSet presAssocID="{F435BF15-9757-40F1-9A2B-1BDF907B6879}" presName="parTx" presStyleLbl="alignNode1" presStyleIdx="3" presStyleCnt="5">
        <dgm:presLayoutVars>
          <dgm:chMax val="0"/>
          <dgm:chPref val="0"/>
          <dgm:bulletEnabled val="1"/>
        </dgm:presLayoutVars>
      </dgm:prSet>
      <dgm:spPr/>
    </dgm:pt>
    <dgm:pt modelId="{285B931D-5DEA-49F4-9830-F66E29861B08}" type="pres">
      <dgm:prSet presAssocID="{F435BF15-9757-40F1-9A2B-1BDF907B6879}" presName="desTx" presStyleLbl="revTx" presStyleIdx="3" presStyleCnt="5">
        <dgm:presLayoutVars>
          <dgm:chMax val="0"/>
          <dgm:chPref val="0"/>
          <dgm:bulletEnabled val="1"/>
        </dgm:presLayoutVars>
      </dgm:prSet>
      <dgm:spPr/>
    </dgm:pt>
    <dgm:pt modelId="{461B5D4D-E0D7-4410-B4B8-D1E476E977A3}" type="pres">
      <dgm:prSet presAssocID="{F435BF15-9757-40F1-9A2B-1BDF907B6879}" presName="EmptyPlaceHolder" presStyleCnt="0"/>
      <dgm:spPr/>
    </dgm:pt>
    <dgm:pt modelId="{C1A5CB3A-FB62-4A7D-9B06-89E46A36BB84}" type="pres">
      <dgm:prSet presAssocID="{BF48215E-8A12-4E60-9D9D-328FE2188A00}" presName="space" presStyleCnt="0"/>
      <dgm:spPr/>
    </dgm:pt>
    <dgm:pt modelId="{41386031-2E43-4A14-BC89-3B23271389B7}" type="pres">
      <dgm:prSet presAssocID="{4ABC8B09-04D6-410A-B33B-7083EDBBC3E5}" presName="composite" presStyleCnt="0"/>
      <dgm:spPr/>
    </dgm:pt>
    <dgm:pt modelId="{E929BB33-109D-44C0-82CA-031B393E0B8B}" type="pres">
      <dgm:prSet presAssocID="{4ABC8B09-04D6-410A-B33B-7083EDBBC3E5}" presName="L" presStyleLbl="solidFgAcc1" presStyleIdx="4" presStyleCnt="5">
        <dgm:presLayoutVars>
          <dgm:chMax val="0"/>
          <dgm:chPref val="0"/>
        </dgm:presLayoutVars>
      </dgm:prSet>
      <dgm:spPr/>
    </dgm:pt>
    <dgm:pt modelId="{76DF1867-CEEA-418D-89E8-3F579207B88C}" type="pres">
      <dgm:prSet presAssocID="{4ABC8B09-04D6-410A-B33B-7083EDBBC3E5}" presName="parTx" presStyleLbl="alignNode1" presStyleIdx="4" presStyleCnt="5">
        <dgm:presLayoutVars>
          <dgm:chMax val="0"/>
          <dgm:chPref val="0"/>
          <dgm:bulletEnabled val="1"/>
        </dgm:presLayoutVars>
      </dgm:prSet>
      <dgm:spPr/>
    </dgm:pt>
    <dgm:pt modelId="{134D638A-EE43-4A34-925A-B546D1034C5A}" type="pres">
      <dgm:prSet presAssocID="{4ABC8B09-04D6-410A-B33B-7083EDBBC3E5}" presName="desTx" presStyleLbl="revTx" presStyleIdx="4" presStyleCnt="5">
        <dgm:presLayoutVars>
          <dgm:chMax val="0"/>
          <dgm:chPref val="0"/>
          <dgm:bulletEnabled val="1"/>
        </dgm:presLayoutVars>
      </dgm:prSet>
      <dgm:spPr/>
    </dgm:pt>
    <dgm:pt modelId="{E17DA4BD-6F19-4F01-8C51-71769787DB21}" type="pres">
      <dgm:prSet presAssocID="{4ABC8B09-04D6-410A-B33B-7083EDBBC3E5}" presName="EmptyPlaceHolder" presStyleCnt="0"/>
      <dgm:spPr/>
    </dgm:pt>
  </dgm:ptLst>
  <dgm:cxnLst>
    <dgm:cxn modelId="{B7C0C124-879D-4A73-B8A8-C61FCF7B78E3}" type="presOf" srcId="{4ABC8B09-04D6-410A-B33B-7083EDBBC3E5}" destId="{76DF1867-CEEA-418D-89E8-3F579207B88C}"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E5CF183A-754F-45A1-B749-7744F002ED03}" type="presOf" srcId="{D71FC021-6A65-44D1-95B9-0E6C89079866}" destId="{7A0B5EFC-88FB-4ED5-994F-D5F6584C2293}" srcOrd="0" destOrd="0" presId="urn:microsoft.com/office/officeart/2016/7/layout/AccentHomeChevronProcess"/>
    <dgm:cxn modelId="{C9BAEC42-5A70-48E0-A8D2-645586CE5B96}" type="presOf" srcId="{349299C9-846E-4827-813A-349CCCE20782}" destId="{810D7AA7-A541-4507-BE7F-36CCF210089F}" srcOrd="0" destOrd="0" presId="urn:microsoft.com/office/officeart/2016/7/layout/AccentHomeChevronProcess"/>
    <dgm:cxn modelId="{D2D26764-5CD1-4E71-AE41-F3791F766B9C}" type="presOf" srcId="{AACEAFD5-63CF-4AFC-B46F-BE086C5D447C}" destId="{CA3A6A4E-2D39-41D2-A6B1-B590D0C452D2}" srcOrd="0" destOrd="0" presId="urn:microsoft.com/office/officeart/2016/7/layout/AccentHomeChevronProcess"/>
    <dgm:cxn modelId="{8E5B7744-E90A-413C-BF68-8E4023D95F6E}" srcId="{55C0B14E-AEA6-48D3-A387-ED4A3A3BF840}" destId="{4ABC8B09-04D6-410A-B33B-7083EDBBC3E5}" srcOrd="4" destOrd="0" parTransId="{9A49C2E2-9D16-4EEE-89AC-197B6C7B70F5}" sibTransId="{1F57F171-4DB2-40BC-B40E-1217D4A48BCB}"/>
    <dgm:cxn modelId="{55492768-9A5E-4F74-AC7C-959C5C24EFD3}" srcId="{55C0B14E-AEA6-48D3-A387-ED4A3A3BF840}" destId="{D07AD3FD-84FF-467E-9693-752776549C61}" srcOrd="1" destOrd="0" parTransId="{7B691773-F524-4FAD-A272-BDF0B0C4370A}" sibTransId="{A8C9B7A9-BC2A-4753-B7F0-F2E361D95520}"/>
    <dgm:cxn modelId="{E8813C4B-8B71-44E3-8EFA-2D5B2042721A}" srcId="{F435BF15-9757-40F1-9A2B-1BDF907B6879}" destId="{CA6E3E14-32B6-4A5C-BFD5-C6CAD370DCB2}" srcOrd="0" destOrd="0" parTransId="{867C5C9F-AFE7-4679-9E68-8771FD6531E9}" sibTransId="{3FF69BFA-6A55-43E3-B871-691E85A13755}"/>
    <dgm:cxn modelId="{E97FF64F-8020-497E-AE7D-2395DDA4560D}" srcId="{D07AD3FD-84FF-467E-9693-752776549C61}" destId="{5D70EFF5-8B31-4A1F-AE44-51E4CF0013EB}" srcOrd="0" destOrd="0" parTransId="{96C720A0-FEEF-48D1-8DF6-ABA03C304822}" sibTransId="{B6A59CDE-18AD-4553-B6C5-FF001A8E8510}"/>
    <dgm:cxn modelId="{219EA357-E48B-4A91-91A7-8282DFF10601}" type="presOf" srcId="{55C0B14E-AEA6-48D3-A387-ED4A3A3BF840}" destId="{594BF422-752C-42F3-A230-3D0E6AE9A886}" srcOrd="0" destOrd="0" presId="urn:microsoft.com/office/officeart/2016/7/layout/AccentHomeChevronProcess"/>
    <dgm:cxn modelId="{4065AA7A-DDDB-4BB6-96B9-AE186EDB8D37}" srcId="{4ABC8B09-04D6-410A-B33B-7083EDBBC3E5}" destId="{A698A6DB-E816-48EA-A973-9B34CCB1F3C2}" srcOrd="0" destOrd="0" parTransId="{5E2EA396-40D6-49E2-AEAD-44E668F86E4D}" sibTransId="{F2A542AE-4D65-4C87-A147-A665AC7C0369}"/>
    <dgm:cxn modelId="{FE11EA86-AAD8-4C25-A924-3558017BA4A7}" type="presOf" srcId="{4A6BB192-9983-4F48-BBC5-6E384EED7EC5}" destId="{FD7B29F2-0D66-4B4B-BC8A-82DA23575305}"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E3CE8198-61CE-41EE-838B-2B1C46C165B9}" type="presOf" srcId="{F435BF15-9757-40F1-9A2B-1BDF907B6879}" destId="{43E137AD-2D8E-42A6-82D3-2A138C80CCA4}" srcOrd="0" destOrd="0" presId="urn:microsoft.com/office/officeart/2016/7/layout/AccentHomeChevronProcess"/>
    <dgm:cxn modelId="{E68249A6-4B42-41B8-998D-D0797492AD79}" srcId="{55C0B14E-AEA6-48D3-A387-ED4A3A3BF840}" destId="{F435BF15-9757-40F1-9A2B-1BDF907B6879}" srcOrd="3" destOrd="0" parTransId="{41C0FD15-BF20-4525-A418-E7502C44ABCB}" sibTransId="{BF48215E-8A12-4E60-9D9D-328FE2188A00}"/>
    <dgm:cxn modelId="{699E3EB8-DA7A-4429-A56F-088BDB55D2D4}" type="presOf" srcId="{CA6E3E14-32B6-4A5C-BFD5-C6CAD370DCB2}" destId="{285B931D-5DEA-49F4-9830-F66E29861B08}"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58F96ED8-813F-447D-A0F7-A00824D5AA93}" type="presOf" srcId="{A698A6DB-E816-48EA-A973-9B34CCB1F3C2}" destId="{134D638A-EE43-4A34-925A-B546D1034C5A}" srcOrd="0" destOrd="0" presId="urn:microsoft.com/office/officeart/2016/7/layout/AccentHomeChevronProcess"/>
    <dgm:cxn modelId="{51376DDD-4ABD-4858-A2CE-3092FC637F82}" type="presOf" srcId="{5D70EFF5-8B31-4A1F-AE44-51E4CF0013EB}" destId="{5E07F9E4-149C-4A89-848F-4ABDD305F0C5}" srcOrd="0" destOrd="0" presId="urn:microsoft.com/office/officeart/2016/7/layout/AccentHomeChevronProcess"/>
    <dgm:cxn modelId="{E3115EEA-DE9C-4F06-B8B3-BEB263D5F2B1}" srcId="{D71FC021-6A65-44D1-95B9-0E6C89079866}" destId="{4A6BB192-9983-4F48-BBC5-6E384EED7EC5}" srcOrd="0" destOrd="0" parTransId="{230A6E4A-6CED-4DC0-AEFE-6859FE07B658}" sibTransId="{0B568EC2-5D2A-4B00-8047-B7832F245B44}"/>
    <dgm:cxn modelId="{74CDB5EE-5364-4BD1-9546-75DC895D5CA3}" type="presOf" srcId="{D07AD3FD-84FF-467E-9693-752776549C61}" destId="{6C46E586-0364-4C52-98F9-74A7ACD803D1}" srcOrd="0" destOrd="0" presId="urn:microsoft.com/office/officeart/2016/7/layout/AccentHomeChevronProcess"/>
    <dgm:cxn modelId="{85FCA37F-A8FD-4943-90A7-0B8DAD90FE8E}" type="presParOf" srcId="{594BF422-752C-42F3-A230-3D0E6AE9A886}" destId="{F6A1B9E0-4B4A-47A4-A011-67526CEEA770}" srcOrd="0" destOrd="0" presId="urn:microsoft.com/office/officeart/2016/7/layout/AccentHomeChevronProcess"/>
    <dgm:cxn modelId="{CC19F8D0-FF0A-4627-BA67-78420756112F}" type="presParOf" srcId="{F6A1B9E0-4B4A-47A4-A011-67526CEEA770}" destId="{FA4E6E73-A3C8-4495-927B-8AADA5A74297}" srcOrd="0" destOrd="0" presId="urn:microsoft.com/office/officeart/2016/7/layout/AccentHomeChevronProcess"/>
    <dgm:cxn modelId="{9B717D05-B019-48E3-96EC-A8E488D26B04}" type="presParOf" srcId="{F6A1B9E0-4B4A-47A4-A011-67526CEEA770}" destId="{CA3A6A4E-2D39-41D2-A6B1-B590D0C452D2}" srcOrd="1" destOrd="0" presId="urn:microsoft.com/office/officeart/2016/7/layout/AccentHomeChevronProcess"/>
    <dgm:cxn modelId="{37CB18F7-F9A2-47E4-A053-001C5484D955}" type="presParOf" srcId="{F6A1B9E0-4B4A-47A4-A011-67526CEEA770}" destId="{810D7AA7-A541-4507-BE7F-36CCF210089F}" srcOrd="2" destOrd="0" presId="urn:microsoft.com/office/officeart/2016/7/layout/AccentHomeChevronProcess"/>
    <dgm:cxn modelId="{1CADE617-3548-4447-9D45-873881057B40}" type="presParOf" srcId="{F6A1B9E0-4B4A-47A4-A011-67526CEEA770}" destId="{4F7CDD44-32F1-4759-861F-8DABEBBA8D89}" srcOrd="3" destOrd="0" presId="urn:microsoft.com/office/officeart/2016/7/layout/AccentHomeChevronProcess"/>
    <dgm:cxn modelId="{E5E5BBCF-83C6-427A-B777-F5500EEA9571}" type="presParOf" srcId="{594BF422-752C-42F3-A230-3D0E6AE9A886}" destId="{C9A9B9EA-6A1D-4A13-9C7F-C112F25D2888}" srcOrd="1" destOrd="0" presId="urn:microsoft.com/office/officeart/2016/7/layout/AccentHomeChevronProcess"/>
    <dgm:cxn modelId="{61F8557D-567A-4832-B4CB-1E6DFC319402}" type="presParOf" srcId="{594BF422-752C-42F3-A230-3D0E6AE9A886}" destId="{EC37843F-14A6-4E20-B7AE-2B086A8F5F45}" srcOrd="2" destOrd="0" presId="urn:microsoft.com/office/officeart/2016/7/layout/AccentHomeChevronProcess"/>
    <dgm:cxn modelId="{C5817DFE-CB04-453F-95F8-84DDDE4227B8}" type="presParOf" srcId="{EC37843F-14A6-4E20-B7AE-2B086A8F5F45}" destId="{E41E7729-FD3F-426D-804C-45BD60BD762D}" srcOrd="0" destOrd="0" presId="urn:microsoft.com/office/officeart/2016/7/layout/AccentHomeChevronProcess"/>
    <dgm:cxn modelId="{7EA7D316-B223-430C-916A-624B4ABA39EB}" type="presParOf" srcId="{EC37843F-14A6-4E20-B7AE-2B086A8F5F45}" destId="{6C46E586-0364-4C52-98F9-74A7ACD803D1}" srcOrd="1" destOrd="0" presId="urn:microsoft.com/office/officeart/2016/7/layout/AccentHomeChevronProcess"/>
    <dgm:cxn modelId="{C8B55656-6A15-4554-AAF9-AD7CC6D3A0D0}" type="presParOf" srcId="{EC37843F-14A6-4E20-B7AE-2B086A8F5F45}" destId="{5E07F9E4-149C-4A89-848F-4ABDD305F0C5}" srcOrd="2" destOrd="0" presId="urn:microsoft.com/office/officeart/2016/7/layout/AccentHomeChevronProcess"/>
    <dgm:cxn modelId="{C8687BD4-A4E0-4189-986A-5D95587E4F56}" type="presParOf" srcId="{EC37843F-14A6-4E20-B7AE-2B086A8F5F45}" destId="{2928FCAD-BE3F-45AC-93A5-FD98F8A50E00}" srcOrd="3" destOrd="0" presId="urn:microsoft.com/office/officeart/2016/7/layout/AccentHomeChevronProcess"/>
    <dgm:cxn modelId="{9E429B08-C8A6-48AA-9DCA-B7FEC13C4EC3}" type="presParOf" srcId="{594BF422-752C-42F3-A230-3D0E6AE9A886}" destId="{C2DF8D93-19C7-4E07-BCAF-9FAAB62C8CF2}" srcOrd="3" destOrd="0" presId="urn:microsoft.com/office/officeart/2016/7/layout/AccentHomeChevronProcess"/>
    <dgm:cxn modelId="{EBDAE88F-6104-43C9-9B34-978A798966FB}" type="presParOf" srcId="{594BF422-752C-42F3-A230-3D0E6AE9A886}" destId="{86E313B1-36D3-44D7-907E-22A08CB8E9CC}" srcOrd="4" destOrd="0" presId="urn:microsoft.com/office/officeart/2016/7/layout/AccentHomeChevronProcess"/>
    <dgm:cxn modelId="{9E559CA6-CCD8-44F9-9D91-BA1627487B0D}" type="presParOf" srcId="{86E313B1-36D3-44D7-907E-22A08CB8E9CC}" destId="{473F2067-7126-4D56-A328-5A8CFD3D8D52}" srcOrd="0" destOrd="0" presId="urn:microsoft.com/office/officeart/2016/7/layout/AccentHomeChevronProcess"/>
    <dgm:cxn modelId="{8162EAEA-A866-4F92-B9F0-10744250209A}" type="presParOf" srcId="{86E313B1-36D3-44D7-907E-22A08CB8E9CC}" destId="{7A0B5EFC-88FB-4ED5-994F-D5F6584C2293}" srcOrd="1" destOrd="0" presId="urn:microsoft.com/office/officeart/2016/7/layout/AccentHomeChevronProcess"/>
    <dgm:cxn modelId="{F89E2DA1-1F89-4103-958D-4C3C75ADDC29}" type="presParOf" srcId="{86E313B1-36D3-44D7-907E-22A08CB8E9CC}" destId="{FD7B29F2-0D66-4B4B-BC8A-82DA23575305}" srcOrd="2" destOrd="0" presId="urn:microsoft.com/office/officeart/2016/7/layout/AccentHomeChevronProcess"/>
    <dgm:cxn modelId="{D20E64C6-14C3-4DD4-B920-56D82FEE5C3D}" type="presParOf" srcId="{86E313B1-36D3-44D7-907E-22A08CB8E9CC}" destId="{BABAA172-7B81-4C6B-BCF2-4572322515C5}" srcOrd="3" destOrd="0" presId="urn:microsoft.com/office/officeart/2016/7/layout/AccentHomeChevronProcess"/>
    <dgm:cxn modelId="{E4BBFEFB-5D8E-4AD9-84A8-3B89CA47A51D}" type="presParOf" srcId="{594BF422-752C-42F3-A230-3D0E6AE9A886}" destId="{0B65942F-B336-42B6-A72B-DA6B6B07B79B}" srcOrd="5" destOrd="0" presId="urn:microsoft.com/office/officeart/2016/7/layout/AccentHomeChevronProcess"/>
    <dgm:cxn modelId="{9E903F4B-7026-4379-9D80-E126B27A88B2}" type="presParOf" srcId="{594BF422-752C-42F3-A230-3D0E6AE9A886}" destId="{FED6AE16-F83B-43CC-BF3A-03E7A46EC7B7}" srcOrd="6" destOrd="0" presId="urn:microsoft.com/office/officeart/2016/7/layout/AccentHomeChevronProcess"/>
    <dgm:cxn modelId="{58A4D29D-A31F-4190-AB25-C851475F2024}" type="presParOf" srcId="{FED6AE16-F83B-43CC-BF3A-03E7A46EC7B7}" destId="{67D9752D-5057-44FD-B448-0DA9D210014E}" srcOrd="0" destOrd="0" presId="urn:microsoft.com/office/officeart/2016/7/layout/AccentHomeChevronProcess"/>
    <dgm:cxn modelId="{42979C7C-3589-47C8-BB4D-41A5D8690F6C}" type="presParOf" srcId="{FED6AE16-F83B-43CC-BF3A-03E7A46EC7B7}" destId="{43E137AD-2D8E-42A6-82D3-2A138C80CCA4}" srcOrd="1" destOrd="0" presId="urn:microsoft.com/office/officeart/2016/7/layout/AccentHomeChevronProcess"/>
    <dgm:cxn modelId="{1C6FAF42-9312-42C9-AE30-447805E02944}" type="presParOf" srcId="{FED6AE16-F83B-43CC-BF3A-03E7A46EC7B7}" destId="{285B931D-5DEA-49F4-9830-F66E29861B08}" srcOrd="2" destOrd="0" presId="urn:microsoft.com/office/officeart/2016/7/layout/AccentHomeChevronProcess"/>
    <dgm:cxn modelId="{6E151C0E-A945-4C02-8FF0-327F670398B6}" type="presParOf" srcId="{FED6AE16-F83B-43CC-BF3A-03E7A46EC7B7}" destId="{461B5D4D-E0D7-4410-B4B8-D1E476E977A3}" srcOrd="3" destOrd="0" presId="urn:microsoft.com/office/officeart/2016/7/layout/AccentHomeChevronProcess"/>
    <dgm:cxn modelId="{DE80B5C8-E9CB-440C-B320-AFF523E8409F}" type="presParOf" srcId="{594BF422-752C-42F3-A230-3D0E6AE9A886}" destId="{C1A5CB3A-FB62-4A7D-9B06-89E46A36BB84}" srcOrd="7" destOrd="0" presId="urn:microsoft.com/office/officeart/2016/7/layout/AccentHomeChevronProcess"/>
    <dgm:cxn modelId="{FABF2BD8-E8C6-41C4-ACF6-481712063ED4}" type="presParOf" srcId="{594BF422-752C-42F3-A230-3D0E6AE9A886}" destId="{41386031-2E43-4A14-BC89-3B23271389B7}" srcOrd="8" destOrd="0" presId="urn:microsoft.com/office/officeart/2016/7/layout/AccentHomeChevronProcess"/>
    <dgm:cxn modelId="{CEDDDE84-CCE5-463B-B9E8-DE2EB4ECE2A3}" type="presParOf" srcId="{41386031-2E43-4A14-BC89-3B23271389B7}" destId="{E929BB33-109D-44C0-82CA-031B393E0B8B}" srcOrd="0" destOrd="0" presId="urn:microsoft.com/office/officeart/2016/7/layout/AccentHomeChevronProcess"/>
    <dgm:cxn modelId="{7F3B5434-918D-407A-823F-1ADEC58BE704}" type="presParOf" srcId="{41386031-2E43-4A14-BC89-3B23271389B7}" destId="{76DF1867-CEEA-418D-89E8-3F579207B88C}" srcOrd="1" destOrd="0" presId="urn:microsoft.com/office/officeart/2016/7/layout/AccentHomeChevronProcess"/>
    <dgm:cxn modelId="{E3792B53-FC5C-42BF-B192-C9DE2E25848F}" type="presParOf" srcId="{41386031-2E43-4A14-BC89-3B23271389B7}" destId="{134D638A-EE43-4A34-925A-B546D1034C5A}" srcOrd="2" destOrd="0" presId="urn:microsoft.com/office/officeart/2016/7/layout/AccentHomeChevronProcess"/>
    <dgm:cxn modelId="{C6504CD5-019F-4F80-A309-77EB7CC7F8DB}" type="presParOf" srcId="{41386031-2E43-4A14-BC89-3B23271389B7}" destId="{E17DA4BD-6F19-4F01-8C51-71769787DB21}"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1122498" y="2203053"/>
          <a:ext cx="2426571" cy="177415"/>
        </a:xfrm>
        <a:prstGeom prst="corner">
          <a:avLst>
            <a:gd name="adj1" fmla="val 1000"/>
            <a:gd name="adj2" fmla="val 1000"/>
          </a:avLst>
        </a:prstGeom>
        <a:solidFill>
          <a:schemeClr val="l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2079" y="3505047"/>
          <a:ext cx="2217687" cy="808857"/>
        </a:xfrm>
        <a:prstGeom prst="homePlate">
          <a:avLst>
            <a:gd name="adj" fmla="val 2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kern="1200">
              <a:latin typeface="Univers"/>
            </a:rPr>
            <a:t>Dataset</a:t>
          </a:r>
          <a:endParaRPr lang="en-US" sz="1400" kern="1200"/>
        </a:p>
      </dsp:txBody>
      <dsp:txXfrm>
        <a:off x="2079" y="3505047"/>
        <a:ext cx="2116580" cy="808857"/>
      </dsp:txXfrm>
    </dsp:sp>
    <dsp:sp modelId="{810D7AA7-A541-4507-BE7F-36CCF210089F}">
      <dsp:nvSpPr>
        <dsp:cNvPr id="0" name=""/>
        <dsp:cNvSpPr/>
      </dsp:nvSpPr>
      <dsp:spPr>
        <a:xfrm>
          <a:off x="179494" y="1184925"/>
          <a:ext cx="1800762" cy="2213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rtl="0">
            <a:lnSpc>
              <a:spcPct val="90000"/>
            </a:lnSpc>
            <a:spcBef>
              <a:spcPct val="0"/>
            </a:spcBef>
            <a:spcAft>
              <a:spcPct val="35000"/>
            </a:spcAft>
            <a:buNone/>
          </a:pPr>
          <a:r>
            <a:rPr lang="en-US" sz="1200" b="0" i="0" u="none" kern="1200">
              <a:latin typeface="Univers"/>
            </a:rPr>
            <a:t>Obtain accurate weather</a:t>
          </a:r>
          <a:r>
            <a:rPr lang="en-US" sz="1200" kern="1200">
              <a:latin typeface="Univers"/>
            </a:rPr>
            <a:t> datasets, directly from the IMD using the Data Supply initiative provided for students upon submitting the undertaking signed by the Head of Department.</a:t>
          </a:r>
          <a:endParaRPr lang="en-US" sz="1200" kern="1200"/>
        </a:p>
      </dsp:txBody>
      <dsp:txXfrm>
        <a:off x="179494" y="1184925"/>
        <a:ext cx="1800762" cy="2213672"/>
      </dsp:txXfrm>
    </dsp:sp>
    <dsp:sp modelId="{E41E7729-FD3F-426D-804C-45BD60BD762D}">
      <dsp:nvSpPr>
        <dsp:cNvPr id="0" name=""/>
        <dsp:cNvSpPr/>
      </dsp:nvSpPr>
      <dsp:spPr>
        <a:xfrm rot="5400000">
          <a:off x="984305" y="2203053"/>
          <a:ext cx="2426571" cy="177415"/>
        </a:xfrm>
        <a:prstGeom prst="corner">
          <a:avLst>
            <a:gd name="adj1" fmla="val 1000"/>
            <a:gd name="adj2" fmla="val 1000"/>
          </a:avLst>
        </a:prstGeom>
        <a:solidFill>
          <a:schemeClr val="lt1">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2108883" y="3505047"/>
          <a:ext cx="2217687" cy="808857"/>
        </a:xfrm>
        <a:prstGeom prst="chevron">
          <a:avLst>
            <a:gd name="adj" fmla="val 25000"/>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Univers"/>
            </a:rPr>
            <a:t>Code the ML algorithm</a:t>
          </a:r>
          <a:endParaRPr lang="en-US" sz="1400" kern="1200"/>
        </a:p>
      </dsp:txBody>
      <dsp:txXfrm>
        <a:off x="2311097" y="3505047"/>
        <a:ext cx="1813259" cy="808857"/>
      </dsp:txXfrm>
    </dsp:sp>
    <dsp:sp modelId="{5E07F9E4-149C-4A89-848F-4ABDD305F0C5}">
      <dsp:nvSpPr>
        <dsp:cNvPr id="0" name=""/>
        <dsp:cNvSpPr/>
      </dsp:nvSpPr>
      <dsp:spPr>
        <a:xfrm>
          <a:off x="2286298" y="1184925"/>
          <a:ext cx="1800762" cy="2213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rtl="0">
            <a:lnSpc>
              <a:spcPct val="90000"/>
            </a:lnSpc>
            <a:spcBef>
              <a:spcPct val="0"/>
            </a:spcBef>
            <a:spcAft>
              <a:spcPct val="35000"/>
            </a:spcAft>
            <a:buNone/>
          </a:pPr>
          <a:r>
            <a:rPr lang="en-US" sz="1200" kern="1200">
              <a:latin typeface="Univers"/>
            </a:rPr>
            <a:t>Decided approach  mentioned in the previous slide will be followed, and the ML algorithm will be coded accordingly. Cloud services need to be discussed.</a:t>
          </a:r>
          <a:endParaRPr lang="en-US" sz="1200" kern="1200"/>
        </a:p>
      </dsp:txBody>
      <dsp:txXfrm>
        <a:off x="2286298" y="1184925"/>
        <a:ext cx="1800762" cy="2213672"/>
      </dsp:txXfrm>
    </dsp:sp>
    <dsp:sp modelId="{473F2067-7126-4D56-A328-5A8CFD3D8D52}">
      <dsp:nvSpPr>
        <dsp:cNvPr id="0" name=""/>
        <dsp:cNvSpPr/>
      </dsp:nvSpPr>
      <dsp:spPr>
        <a:xfrm rot="5400000">
          <a:off x="3091108" y="2203053"/>
          <a:ext cx="2426571" cy="177415"/>
        </a:xfrm>
        <a:prstGeom prst="corner">
          <a:avLst>
            <a:gd name="adj1" fmla="val 1000"/>
            <a:gd name="adj2" fmla="val 1000"/>
          </a:avLst>
        </a:prstGeom>
        <a:solidFill>
          <a:schemeClr val="lt1">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4215686" y="3505047"/>
          <a:ext cx="2217687" cy="808857"/>
        </a:xfrm>
        <a:prstGeom prst="chevron">
          <a:avLst>
            <a:gd name="adj" fmla="val 25000"/>
          </a:avLst>
        </a:prstGeom>
        <a:solidFill>
          <a:schemeClr val="accent3"/>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Univers"/>
            </a:rPr>
            <a:t>Train the model</a:t>
          </a:r>
          <a:endParaRPr lang="en-US" sz="1400" kern="1200"/>
        </a:p>
      </dsp:txBody>
      <dsp:txXfrm>
        <a:off x="4417900" y="3505047"/>
        <a:ext cx="1813259" cy="808857"/>
      </dsp:txXfrm>
    </dsp:sp>
    <dsp:sp modelId="{FD7B29F2-0D66-4B4B-BC8A-82DA23575305}">
      <dsp:nvSpPr>
        <dsp:cNvPr id="0" name=""/>
        <dsp:cNvSpPr/>
      </dsp:nvSpPr>
      <dsp:spPr>
        <a:xfrm>
          <a:off x="4393101" y="1184925"/>
          <a:ext cx="1800762" cy="2213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rtl="0">
            <a:lnSpc>
              <a:spcPct val="90000"/>
            </a:lnSpc>
            <a:spcBef>
              <a:spcPct val="0"/>
            </a:spcBef>
            <a:spcAft>
              <a:spcPct val="35000"/>
            </a:spcAft>
            <a:buNone/>
          </a:pPr>
          <a:r>
            <a:rPr lang="en-US" sz="1200" b="0" i="0" u="none" kern="1200">
              <a:latin typeface="Univers"/>
            </a:rPr>
            <a:t>Upon</a:t>
          </a:r>
          <a:r>
            <a:rPr lang="en-US" sz="1200" i="0" kern="1200">
              <a:latin typeface="Univers"/>
            </a:rPr>
            <a:t> achieving an error-free code, we train it on 80% of available data. </a:t>
          </a:r>
          <a:endParaRPr lang="en-US" sz="1200" kern="1200">
            <a:latin typeface="Univers"/>
          </a:endParaRPr>
        </a:p>
      </dsp:txBody>
      <dsp:txXfrm>
        <a:off x="4393101" y="1184925"/>
        <a:ext cx="1800762" cy="2213672"/>
      </dsp:txXfrm>
    </dsp:sp>
    <dsp:sp modelId="{67D9752D-5057-44FD-B448-0DA9D210014E}">
      <dsp:nvSpPr>
        <dsp:cNvPr id="0" name=""/>
        <dsp:cNvSpPr/>
      </dsp:nvSpPr>
      <dsp:spPr>
        <a:xfrm rot="5400000">
          <a:off x="5197911" y="2203053"/>
          <a:ext cx="2426571" cy="177415"/>
        </a:xfrm>
        <a:prstGeom prst="corner">
          <a:avLst>
            <a:gd name="adj1" fmla="val 1000"/>
            <a:gd name="adj2" fmla="val 1000"/>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E137AD-2D8E-42A6-82D3-2A138C80CCA4}">
      <dsp:nvSpPr>
        <dsp:cNvPr id="0" name=""/>
        <dsp:cNvSpPr/>
      </dsp:nvSpPr>
      <dsp:spPr>
        <a:xfrm>
          <a:off x="6322489" y="3505047"/>
          <a:ext cx="2217687" cy="808857"/>
        </a:xfrm>
        <a:prstGeom prst="chevron">
          <a:avLst>
            <a:gd name="adj" fmla="val 25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Univers"/>
            </a:rPr>
            <a:t>Test the model</a:t>
          </a:r>
          <a:endParaRPr lang="en-GB" sz="1400" kern="1200"/>
        </a:p>
      </dsp:txBody>
      <dsp:txXfrm>
        <a:off x="6524703" y="3505047"/>
        <a:ext cx="1813259" cy="808857"/>
      </dsp:txXfrm>
    </dsp:sp>
    <dsp:sp modelId="{285B931D-5DEA-49F4-9830-F66E29861B08}">
      <dsp:nvSpPr>
        <dsp:cNvPr id="0" name=""/>
        <dsp:cNvSpPr/>
      </dsp:nvSpPr>
      <dsp:spPr>
        <a:xfrm>
          <a:off x="6499904" y="1184925"/>
          <a:ext cx="1800762" cy="2213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rtl="0">
            <a:lnSpc>
              <a:spcPct val="90000"/>
            </a:lnSpc>
            <a:spcBef>
              <a:spcPct val="0"/>
            </a:spcBef>
            <a:spcAft>
              <a:spcPct val="35000"/>
            </a:spcAft>
            <a:buNone/>
          </a:pPr>
          <a:r>
            <a:rPr lang="en-US" sz="1200" kern="1200">
              <a:solidFill>
                <a:srgbClr val="000000"/>
              </a:solidFill>
              <a:latin typeface="Calibri"/>
              <a:cs typeface="Calibri"/>
            </a:rPr>
            <a:t>The device for the training and consecutive testing (20% of available data) needs to discussed. Weather API will be used to get inputs for future 3 consecutive days for prediction.</a:t>
          </a:r>
        </a:p>
      </dsp:txBody>
      <dsp:txXfrm>
        <a:off x="6499904" y="1184925"/>
        <a:ext cx="1800762" cy="2213672"/>
      </dsp:txXfrm>
    </dsp:sp>
    <dsp:sp modelId="{E929BB33-109D-44C0-82CA-031B393E0B8B}">
      <dsp:nvSpPr>
        <dsp:cNvPr id="0" name=""/>
        <dsp:cNvSpPr/>
      </dsp:nvSpPr>
      <dsp:spPr>
        <a:xfrm rot="5400000">
          <a:off x="7304714" y="2203053"/>
          <a:ext cx="2426571" cy="177415"/>
        </a:xfrm>
        <a:prstGeom prst="corner">
          <a:avLst>
            <a:gd name="adj1" fmla="val 1000"/>
            <a:gd name="adj2" fmla="val 1000"/>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DF1867-CEEA-418D-89E8-3F579207B88C}">
      <dsp:nvSpPr>
        <dsp:cNvPr id="0" name=""/>
        <dsp:cNvSpPr/>
      </dsp:nvSpPr>
      <dsp:spPr>
        <a:xfrm>
          <a:off x="8429292" y="3505047"/>
          <a:ext cx="2217687" cy="808857"/>
        </a:xfrm>
        <a:prstGeom prst="chevron">
          <a:avLst>
            <a:gd name="adj" fmla="val 2500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Univers"/>
            </a:rPr>
            <a:t>Send alerts to the mobile application</a:t>
          </a:r>
          <a:endParaRPr lang="en-US" sz="1400" kern="1200"/>
        </a:p>
      </dsp:txBody>
      <dsp:txXfrm>
        <a:off x="8631506" y="3505047"/>
        <a:ext cx="1813259" cy="808857"/>
      </dsp:txXfrm>
    </dsp:sp>
    <dsp:sp modelId="{134D638A-EE43-4A34-925A-B546D1034C5A}">
      <dsp:nvSpPr>
        <dsp:cNvPr id="0" name=""/>
        <dsp:cNvSpPr/>
      </dsp:nvSpPr>
      <dsp:spPr>
        <a:xfrm>
          <a:off x="8606707" y="1184925"/>
          <a:ext cx="1800762" cy="1808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rtl="0">
            <a:lnSpc>
              <a:spcPct val="90000"/>
            </a:lnSpc>
            <a:spcBef>
              <a:spcPct val="0"/>
            </a:spcBef>
            <a:spcAft>
              <a:spcPct val="35000"/>
            </a:spcAft>
            <a:buNone/>
          </a:pPr>
          <a:r>
            <a:rPr lang="en-US" sz="1200" kern="1200">
              <a:latin typeface="Univers"/>
            </a:rPr>
            <a:t>Upon predicting future weather conditions, based on trained data, the prediction of network degradation will be sent as an alert to the user's device, providing the predicted date.</a:t>
          </a:r>
          <a:endParaRPr lang="en-US" sz="1200" kern="1200"/>
        </a:p>
      </dsp:txBody>
      <dsp:txXfrm>
        <a:off x="8606707" y="1184925"/>
        <a:ext cx="1800762" cy="1808967"/>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6B1857-7F2F-4FA5-AC91-CA6CB406E5ED}" type="datetimeFigureOut">
              <a:rPr lang="en-US" smtClean="0"/>
              <a:t>8/26/2023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1AFB1-1A0D-4465-9C69-5C319B14D7BF}" type="slidenum">
              <a:rPr lang="en-US" smtClean="0"/>
              <a:t>‹#›</a:t>
            </a:fld>
            <a:endParaRPr lang="en-US"/>
          </a:p>
        </p:txBody>
      </p:sp>
    </p:spTree>
    <p:extLst>
      <p:ext uri="{BB962C8B-B14F-4D97-AF65-F5344CB8AC3E}">
        <p14:creationId xmlns:p14="http://schemas.microsoft.com/office/powerpoint/2010/main" val="2804275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537BDE-FCE3-41C4-B976-0DC28743AC5A}" type="slidenum">
              <a:rPr lang="en-US" smtClean="0"/>
              <a:t>11</a:t>
            </a:fld>
            <a:endParaRPr lang="en-US"/>
          </a:p>
        </p:txBody>
      </p:sp>
    </p:spTree>
    <p:extLst>
      <p:ext uri="{BB962C8B-B14F-4D97-AF65-F5344CB8AC3E}">
        <p14:creationId xmlns:p14="http://schemas.microsoft.com/office/powerpoint/2010/main" val="1509100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793159" y="1348536"/>
            <a:ext cx="4076458" cy="3654827"/>
          </a:xfrm>
        </p:spPr>
        <p:txBody>
          <a:bodyPr anchor="b">
            <a:normAutofit/>
          </a:bodyPr>
          <a:lstStyle>
            <a:lvl1pPr algn="r">
              <a:defRPr lang="en-US" sz="3600" b="1" kern="1200" dirty="0">
                <a:solidFill>
                  <a:schemeClr val="bg1"/>
                </a:solidFill>
                <a:latin typeface="+mj-lt"/>
                <a:ea typeface="+mj-ea"/>
                <a:cs typeface="+mj-cs"/>
              </a:defRPr>
            </a:lvl1pPr>
          </a:lstStyle>
          <a:p>
            <a:r>
              <a:rPr lang="en-US"/>
              <a:t>CLICK TO EDIT MASTER TITLE STYLE</a:t>
            </a:r>
          </a:p>
        </p:txBody>
      </p:sp>
      <p:sp>
        <p:nvSpPr>
          <p:cNvPr id="7" name="Subtitle 2">
            <a:extLst>
              <a:ext uri="{FF2B5EF4-FFF2-40B4-BE49-F238E27FC236}">
                <a16:creationId xmlns:a16="http://schemas.microsoft.com/office/drawing/2014/main" id="{A4851079-28FC-41AF-8373-BD8382DEDA01}"/>
              </a:ext>
            </a:extLst>
          </p:cNvPr>
          <p:cNvSpPr>
            <a:spLocks noGrp="1"/>
          </p:cNvSpPr>
          <p:nvPr>
            <p:ph type="subTitle" idx="1" hasCustomPrompt="1"/>
          </p:nvPr>
        </p:nvSpPr>
        <p:spPr>
          <a:xfrm>
            <a:off x="793159" y="5170453"/>
            <a:ext cx="4076458" cy="990197"/>
          </a:xfrm>
        </p:spPr>
        <p:txBody>
          <a:bodyPr>
            <a:normAutofit/>
          </a:bodyPr>
          <a:lstStyle>
            <a:lvl1pPr marL="0" indent="0" algn="r">
              <a:buNone/>
              <a:defRPr sz="2400">
                <a:solidFill>
                  <a:schemeClr val="bg1"/>
                </a:solidFill>
              </a:defRPr>
            </a:lvl1pPr>
          </a:lstStyle>
          <a:p>
            <a:pPr algn="r"/>
            <a:r>
              <a:rPr lang="en-US">
                <a:solidFill>
                  <a:schemeClr val="bg1"/>
                </a:solidFill>
                <a:cs typeface="Calibri"/>
              </a:rPr>
              <a:t>Click to edit master text style</a:t>
            </a:r>
            <a:endParaRPr lang="en-US">
              <a:solidFill>
                <a:schemeClr val="bg1"/>
              </a:solidFill>
            </a:endParaRPr>
          </a:p>
        </p:txBody>
      </p:sp>
      <p:sp>
        <p:nvSpPr>
          <p:cNvPr id="15" name="Picture Placeholder 14">
            <a:extLst>
              <a:ext uri="{FF2B5EF4-FFF2-40B4-BE49-F238E27FC236}">
                <a16:creationId xmlns:a16="http://schemas.microsoft.com/office/drawing/2014/main" id="{4D6C3907-3C68-4C02-98EE-B36817B3763A}"/>
              </a:ext>
            </a:extLst>
          </p:cNvPr>
          <p:cNvSpPr>
            <a:spLocks noGrp="1"/>
          </p:cNvSpPr>
          <p:nvPr>
            <p:ph type="pic" sz="quarter" idx="13"/>
          </p:nvPr>
        </p:nvSpPr>
        <p:spPr>
          <a:xfrm>
            <a:off x="5457025" y="0"/>
            <a:ext cx="6734974" cy="6858001"/>
          </a:xfrm>
          <a:custGeom>
            <a:avLst/>
            <a:gdLst>
              <a:gd name="connsiteX0" fmla="*/ 1 w 6734974"/>
              <a:gd name="connsiteY0" fmla="*/ 6292661 h 6858001"/>
              <a:gd name="connsiteX1" fmla="*/ 6734974 w 6734974"/>
              <a:gd name="connsiteY1" fmla="*/ 6292661 h 6858001"/>
              <a:gd name="connsiteX2" fmla="*/ 6734974 w 6734974"/>
              <a:gd name="connsiteY2" fmla="*/ 6858001 h 6858001"/>
              <a:gd name="connsiteX3" fmla="*/ 1 w 6734974"/>
              <a:gd name="connsiteY3" fmla="*/ 6858001 h 6858001"/>
              <a:gd name="connsiteX4" fmla="*/ 0 w 6734974"/>
              <a:gd name="connsiteY4" fmla="*/ 0 h 6858001"/>
              <a:gd name="connsiteX5" fmla="*/ 6734973 w 6734974"/>
              <a:gd name="connsiteY5" fmla="*/ 0 h 6858001"/>
              <a:gd name="connsiteX6" fmla="*/ 6734973 w 6734974"/>
              <a:gd name="connsiteY6" fmla="*/ 6256019 h 6858001"/>
              <a:gd name="connsiteX7" fmla="*/ 0 w 6734974"/>
              <a:gd name="connsiteY7" fmla="*/ 6256019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4974" h="6858001">
                <a:moveTo>
                  <a:pt x="1" y="6292661"/>
                </a:moveTo>
                <a:lnTo>
                  <a:pt x="6734974" y="6292661"/>
                </a:lnTo>
                <a:lnTo>
                  <a:pt x="6734974" y="6858001"/>
                </a:lnTo>
                <a:lnTo>
                  <a:pt x="1" y="6858001"/>
                </a:lnTo>
                <a:close/>
                <a:moveTo>
                  <a:pt x="0" y="0"/>
                </a:moveTo>
                <a:lnTo>
                  <a:pt x="6734973" y="0"/>
                </a:lnTo>
                <a:lnTo>
                  <a:pt x="6734973" y="6256019"/>
                </a:lnTo>
                <a:lnTo>
                  <a:pt x="0" y="6256019"/>
                </a:lnTo>
                <a:close/>
              </a:path>
            </a:pathLst>
          </a:custGeom>
        </p:spPr>
        <p:txBody>
          <a:bodyPr wrap="square">
            <a:noAutofit/>
          </a:bodyPr>
          <a:lstStyle/>
          <a:p>
            <a:endParaRPr lang="en-US"/>
          </a:p>
        </p:txBody>
      </p:sp>
      <p:cxnSp>
        <p:nvCxnSpPr>
          <p:cNvPr id="14" name="Straight Connector 13">
            <a:extLst>
              <a:ext uri="{FF2B5EF4-FFF2-40B4-BE49-F238E27FC236}">
                <a16:creationId xmlns:a16="http://schemas.microsoft.com/office/drawing/2014/main" id="{5984E7FD-271C-4B10-826F-A323C479DDC9}"/>
              </a:ext>
              <a:ext uri="{C183D7F6-B498-43B3-948B-1728B52AA6E4}">
                <adec:decorative xmlns:adec="http://schemas.microsoft.com/office/drawing/2017/decorative" val="1"/>
              </a:ext>
            </a:extLst>
          </p:cNvPr>
          <p:cNvCxnSpPr>
            <a:cxnSpLocks/>
          </p:cNvCxnSpPr>
          <p:nvPr userDrawn="1"/>
        </p:nvCxnSpPr>
        <p:spPr>
          <a:xfrm flipH="1">
            <a:off x="793159" y="6274339"/>
            <a:ext cx="1139884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04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9" y="1681163"/>
            <a:ext cx="328220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9" y="2505075"/>
            <a:ext cx="3282206"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446815"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446815"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20xx</a:t>
            </a:r>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EF0B73B7-7EF9-4436-8B85-AC6CB551C086}"/>
              </a:ext>
            </a:extLst>
          </p:cNvPr>
          <p:cNvSpPr>
            <a:spLocks noGrp="1"/>
          </p:cNvSpPr>
          <p:nvPr>
            <p:ph type="body" sz="quarter" idx="13"/>
          </p:nvPr>
        </p:nvSpPr>
        <p:spPr>
          <a:xfrm>
            <a:off x="8053841"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012A1950-E837-4678-94B1-FA24467145A1}"/>
              </a:ext>
            </a:extLst>
          </p:cNvPr>
          <p:cNvSpPr>
            <a:spLocks noGrp="1"/>
          </p:cNvSpPr>
          <p:nvPr>
            <p:ph sz="quarter" idx="14"/>
          </p:nvPr>
        </p:nvSpPr>
        <p:spPr>
          <a:xfrm>
            <a:off x="8053841"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Graphic 15">
            <a:extLst>
              <a:ext uri="{FF2B5EF4-FFF2-40B4-BE49-F238E27FC236}">
                <a16:creationId xmlns:a16="http://schemas.microsoft.com/office/drawing/2014/main" id="{C425DB15-1B5A-4780-98B4-C0921A42F5E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4" name="Graphic 16">
            <a:extLst>
              <a:ext uri="{FF2B5EF4-FFF2-40B4-BE49-F238E27FC236}">
                <a16:creationId xmlns:a16="http://schemas.microsoft.com/office/drawing/2014/main" id="{996A2980-FE4D-41BC-9B3F-DEC465C64C2D}"/>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15" name="Graphic 14">
            <a:extLst>
              <a:ext uri="{FF2B5EF4-FFF2-40B4-BE49-F238E27FC236}">
                <a16:creationId xmlns:a16="http://schemas.microsoft.com/office/drawing/2014/main" id="{2BBEE260-2DCA-4E68-9719-2D94DA7933BA}"/>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8968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8E95D367-78A2-47F5-B8D8-808AF3A34589}"/>
              </a:ext>
              <a:ext uri="{C183D7F6-B498-43B3-948B-1728B52AA6E4}">
                <adec:decorative xmlns:adec="http://schemas.microsoft.com/office/drawing/2017/decorative" val="1"/>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8" name="Graphic 11">
            <a:extLst>
              <a:ext uri="{FF2B5EF4-FFF2-40B4-BE49-F238E27FC236}">
                <a16:creationId xmlns:a16="http://schemas.microsoft.com/office/drawing/2014/main" id="{6109EF88-13AD-41C1-97AF-8C27729818AE}"/>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9" name="Graphic 10">
            <a:extLst>
              <a:ext uri="{FF2B5EF4-FFF2-40B4-BE49-F238E27FC236}">
                <a16:creationId xmlns:a16="http://schemas.microsoft.com/office/drawing/2014/main" id="{45E9990E-4826-4D59-9C78-9A4A6CA115C1}"/>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78F2C717-2A7A-4268-8EAA-2647EC66720C}"/>
              </a:ext>
            </a:extLst>
          </p:cNvPr>
          <p:cNvSpPr>
            <a:spLocks noGrp="1"/>
          </p:cNvSpPr>
          <p:nvPr>
            <p:ph type="title"/>
          </p:nvPr>
        </p:nvSpPr>
        <p:spPr>
          <a:xfrm>
            <a:off x="838200" y="989031"/>
            <a:ext cx="4984628" cy="1491339"/>
          </a:xfrm>
        </p:spPr>
        <p:txBody>
          <a:bodyPr anchor="b">
            <a:normAutofit/>
          </a:bodyPr>
          <a:lstStyle>
            <a:lvl1pPr>
              <a:defRPr sz="5400"/>
            </a:lvl1pPr>
          </a:lstStyle>
          <a:p>
            <a:r>
              <a:rPr lang="en-US"/>
              <a:t>Click to edit</a:t>
            </a:r>
          </a:p>
        </p:txBody>
      </p:sp>
      <p:sp>
        <p:nvSpPr>
          <p:cNvPr id="6" name="Text Placeholder 5">
            <a:extLst>
              <a:ext uri="{FF2B5EF4-FFF2-40B4-BE49-F238E27FC236}">
                <a16:creationId xmlns:a16="http://schemas.microsoft.com/office/drawing/2014/main" id="{FAFC668B-6914-4B3A-B7DF-20E1580B17B9}"/>
              </a:ext>
            </a:extLst>
          </p:cNvPr>
          <p:cNvSpPr>
            <a:spLocks noGrp="1"/>
          </p:cNvSpPr>
          <p:nvPr>
            <p:ph type="body" sz="quarter" idx="15"/>
          </p:nvPr>
        </p:nvSpPr>
        <p:spPr>
          <a:xfrm>
            <a:off x="838200" y="2814530"/>
            <a:ext cx="4984628" cy="3359258"/>
          </a:xfrm>
        </p:spPr>
        <p:txBody>
          <a:bodyPr>
            <a:normAutofit/>
          </a:bodyPr>
          <a:lstStyle>
            <a:lvl1pPr marL="0" indent="0">
              <a:buNone/>
              <a:defRPr lang="en-US" sz="1800" kern="1200" dirty="0" smtClean="0">
                <a:solidFill>
                  <a:schemeClr val="tx1"/>
                </a:solidFill>
                <a:latin typeface="+mn-lt"/>
                <a:ea typeface="+mn-ea"/>
                <a:cs typeface="+mn-cs"/>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97407AA4-CC80-45E8-B78C-F0CF17563888}"/>
              </a:ext>
            </a:extLst>
          </p:cNvPr>
          <p:cNvSpPr>
            <a:spLocks noGrp="1"/>
          </p:cNvSpPr>
          <p:nvPr>
            <p:ph type="pic" sz="quarter" idx="13"/>
          </p:nvPr>
        </p:nvSpPr>
        <p:spPr>
          <a:xfrm>
            <a:off x="7464666" y="1678220"/>
            <a:ext cx="4267645" cy="4267645"/>
          </a:xfrm>
          <a:custGeom>
            <a:avLst/>
            <a:gdLst>
              <a:gd name="connsiteX0" fmla="*/ 2133823 w 4267645"/>
              <a:gd name="connsiteY0" fmla="*/ 0 h 4267645"/>
              <a:gd name="connsiteX1" fmla="*/ 4267645 w 4267645"/>
              <a:gd name="connsiteY1" fmla="*/ 2133823 h 4267645"/>
              <a:gd name="connsiteX2" fmla="*/ 2133823 w 4267645"/>
              <a:gd name="connsiteY2" fmla="*/ 4267645 h 4267645"/>
              <a:gd name="connsiteX3" fmla="*/ 0 w 4267645"/>
              <a:gd name="connsiteY3" fmla="*/ 2133823 h 4267645"/>
              <a:gd name="connsiteX4" fmla="*/ 2133823 w 4267645"/>
              <a:gd name="connsiteY4" fmla="*/ 0 h 4267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645" h="4267645">
                <a:moveTo>
                  <a:pt x="2133823" y="0"/>
                </a:moveTo>
                <a:cubicBezTo>
                  <a:pt x="3312299" y="0"/>
                  <a:pt x="4267645" y="955346"/>
                  <a:pt x="4267645" y="2133823"/>
                </a:cubicBezTo>
                <a:cubicBezTo>
                  <a:pt x="4267645" y="3312300"/>
                  <a:pt x="3312299" y="4267645"/>
                  <a:pt x="2133823" y="4267645"/>
                </a:cubicBezTo>
                <a:cubicBezTo>
                  <a:pt x="955346" y="4267645"/>
                  <a:pt x="0" y="3312300"/>
                  <a:pt x="0" y="2133823"/>
                </a:cubicBezTo>
                <a:cubicBezTo>
                  <a:pt x="0" y="955346"/>
                  <a:pt x="955346" y="0"/>
                  <a:pt x="2133823" y="0"/>
                </a:cubicBezTo>
                <a:close/>
              </a:path>
            </a:pathLst>
          </a:custGeom>
        </p:spPr>
        <p:txBody>
          <a:bodyPr wrap="square" anchor="ctr">
            <a:noAutofit/>
          </a:bodyPr>
          <a:lstStyle>
            <a:lvl1pPr algn="ctr">
              <a:defRPr/>
            </a:lvl1pPr>
          </a:lstStyle>
          <a:p>
            <a:endParaRPr lang="en-US"/>
          </a:p>
        </p:txBody>
      </p:sp>
      <p:sp>
        <p:nvSpPr>
          <p:cNvPr id="3" name="Date Placeholder 2">
            <a:extLst>
              <a:ext uri="{FF2B5EF4-FFF2-40B4-BE49-F238E27FC236}">
                <a16:creationId xmlns:a16="http://schemas.microsoft.com/office/drawing/2014/main" id="{E3B730DE-0120-46E6-8D3A-600D766F15D8}"/>
              </a:ext>
            </a:extLst>
          </p:cNvPr>
          <p:cNvSpPr>
            <a:spLocks noGrp="1"/>
          </p:cNvSpPr>
          <p:nvPr>
            <p:ph type="dt" sz="half" idx="16"/>
          </p:nvPr>
        </p:nvSpPr>
        <p:spPr/>
        <p:txBody>
          <a:bodyPr/>
          <a:lstStyle>
            <a:lvl1pPr>
              <a:defRPr>
                <a:solidFill>
                  <a:schemeClr val="accent2"/>
                </a:solidFill>
              </a:defRPr>
            </a:lvl1pPr>
          </a:lstStyle>
          <a:p>
            <a:r>
              <a:rPr lang="en-US"/>
              <a:t>20xx</a:t>
            </a:r>
          </a:p>
        </p:txBody>
      </p:sp>
      <p:sp>
        <p:nvSpPr>
          <p:cNvPr id="4" name="Footer Placeholder 3">
            <a:extLst>
              <a:ext uri="{FF2B5EF4-FFF2-40B4-BE49-F238E27FC236}">
                <a16:creationId xmlns:a16="http://schemas.microsoft.com/office/drawing/2014/main" id="{24043382-22FC-496B-AEE9-278F3734E2B8}"/>
              </a:ext>
            </a:extLst>
          </p:cNvPr>
          <p:cNvSpPr>
            <a:spLocks noGrp="1"/>
          </p:cNvSpPr>
          <p:nvPr>
            <p:ph type="ftr" sz="quarter" idx="17"/>
          </p:nvPr>
        </p:nvSpPr>
        <p:spPr>
          <a:xfrm>
            <a:off x="7962190" y="623907"/>
            <a:ext cx="4114800" cy="365125"/>
          </a:xfrm>
        </p:spPr>
        <p:txBody>
          <a:bodyPr/>
          <a:lstStyle>
            <a:lvl1pPr>
              <a:defRPr>
                <a:solidFill>
                  <a:schemeClr val="accent2"/>
                </a:solidFill>
              </a:defRPr>
            </a:lvl1pPr>
          </a:lstStyle>
          <a:p>
            <a:r>
              <a:rPr lang="en-US"/>
              <a:t>Sample Footer Text</a:t>
            </a:r>
          </a:p>
        </p:txBody>
      </p:sp>
      <p:sp>
        <p:nvSpPr>
          <p:cNvPr id="5" name="Slide Number Placeholder 4">
            <a:extLst>
              <a:ext uri="{FF2B5EF4-FFF2-40B4-BE49-F238E27FC236}">
                <a16:creationId xmlns:a16="http://schemas.microsoft.com/office/drawing/2014/main" id="{C8288E7F-4AC4-4AE1-9CDB-DE61BFDA668D}"/>
              </a:ext>
            </a:extLst>
          </p:cNvPr>
          <p:cNvSpPr>
            <a:spLocks noGrp="1"/>
          </p:cNvSpPr>
          <p:nvPr>
            <p:ph type="sldNum" sz="quarter" idx="18"/>
          </p:nvPr>
        </p:nvSpPr>
        <p:spPr/>
        <p:txBody>
          <a:bodyPr/>
          <a:lstStyle>
            <a:lvl1pPr>
              <a:defRPr>
                <a:solidFill>
                  <a:schemeClr val="accent2"/>
                </a:solidFill>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564261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CDB3-CB80-4B55-AA7A-C57DCAC8B79B}"/>
              </a:ext>
            </a:extLst>
          </p:cNvPr>
          <p:cNvSpPr>
            <a:spLocks noGrp="1"/>
          </p:cNvSpPr>
          <p:nvPr>
            <p:ph type="title"/>
          </p:nvPr>
        </p:nvSpPr>
        <p:spPr>
          <a:xfrm>
            <a:off x="1604908" y="894110"/>
            <a:ext cx="5181735" cy="2534890"/>
          </a:xfrm>
        </p:spPr>
        <p:txBody>
          <a:bodyPr anchor="b">
            <a:noAutofit/>
          </a:bodyPr>
          <a:lstStyle>
            <a:lvl1pPr>
              <a:defRPr lang="en-US" sz="5400" b="1" kern="1200" spc="400" baseline="0" dirty="0">
                <a:solidFill>
                  <a:schemeClr val="bg1"/>
                </a:solidFill>
                <a:latin typeface="+mn-lt"/>
                <a:ea typeface="+mj-ea"/>
                <a:cs typeface="+mj-cs"/>
              </a:defRPr>
            </a:lvl1pPr>
          </a:lstStyle>
          <a:p>
            <a:r>
              <a:rPr lang="en-US"/>
              <a:t>Click to edit</a:t>
            </a:r>
          </a:p>
        </p:txBody>
      </p:sp>
      <p:sp>
        <p:nvSpPr>
          <p:cNvPr id="24" name="Graphic 13">
            <a:extLst>
              <a:ext uri="{FF2B5EF4-FFF2-40B4-BE49-F238E27FC236}">
                <a16:creationId xmlns:a16="http://schemas.microsoft.com/office/drawing/2014/main" id="{EFD46DF2-E81B-4E77-B06D-F09DC585313D}"/>
              </a:ext>
              <a:ext uri="{C183D7F6-B498-43B3-948B-1728B52AA6E4}">
                <adec:decorative xmlns:adec="http://schemas.microsoft.com/office/drawing/2017/decorative" val="1"/>
              </a:ext>
            </a:extLst>
          </p:cNvPr>
          <p:cNvSpPr/>
          <p:nvPr userDrawn="1"/>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D044CC36-2EFF-44B0-90A3-986DACB7E88C}"/>
              </a:ext>
              <a:ext uri="{C183D7F6-B498-43B3-948B-1728B52AA6E4}">
                <adec:decorative xmlns:adec="http://schemas.microsoft.com/office/drawing/2017/decorative" val="1"/>
              </a:ext>
            </a:extLst>
          </p:cNvPr>
          <p:cNvSpPr/>
          <p:nvPr userDrawn="1"/>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AAA3D090-A815-4AF9-88CE-94F0B7DD36E3}"/>
              </a:ext>
              <a:ext uri="{C183D7F6-B498-43B3-948B-1728B52AA6E4}">
                <adec:decorative xmlns:adec="http://schemas.microsoft.com/office/drawing/2017/decorative" val="1"/>
              </a:ext>
            </a:extLst>
          </p:cNvPr>
          <p:cNvSpPr/>
          <p:nvPr userDrawn="1"/>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40" name="Text Placeholder 39">
            <a:extLst>
              <a:ext uri="{FF2B5EF4-FFF2-40B4-BE49-F238E27FC236}">
                <a16:creationId xmlns:a16="http://schemas.microsoft.com/office/drawing/2014/main" id="{498169C0-3B43-43E5-AC66-3B5B27A46602}"/>
              </a:ext>
            </a:extLst>
          </p:cNvPr>
          <p:cNvSpPr>
            <a:spLocks noGrp="1"/>
          </p:cNvSpPr>
          <p:nvPr>
            <p:ph type="body" sz="quarter" idx="16"/>
          </p:nvPr>
        </p:nvSpPr>
        <p:spPr>
          <a:xfrm>
            <a:off x="1604905" y="3728425"/>
            <a:ext cx="5181735" cy="2534890"/>
          </a:xfrm>
        </p:spPr>
        <p:txBody>
          <a:bodyPr>
            <a:normAutofit/>
          </a:bodyPr>
          <a:lstStyle>
            <a:lvl1pPr marL="0" indent="0">
              <a:buNone/>
              <a:defRPr lang="en-US" sz="2000" kern="1200" dirty="0" smtClean="0">
                <a:solidFill>
                  <a:schemeClr val="bg1"/>
                </a:solidFill>
                <a:latin typeface="+mn-lt"/>
                <a:ea typeface="+mn-ea"/>
                <a:cs typeface="+mn-cs"/>
              </a:defRPr>
            </a:lvl1pPr>
          </a:lstStyle>
          <a:p>
            <a:pPr lvl="0"/>
            <a:r>
              <a:rPr lang="en-US"/>
              <a:t>Click to edit Master text styles</a:t>
            </a:r>
          </a:p>
        </p:txBody>
      </p:sp>
      <p:sp>
        <p:nvSpPr>
          <p:cNvPr id="17" name="Picture Placeholder 16">
            <a:extLst>
              <a:ext uri="{FF2B5EF4-FFF2-40B4-BE49-F238E27FC236}">
                <a16:creationId xmlns:a16="http://schemas.microsoft.com/office/drawing/2014/main" id="{77F553A0-E179-4D32-97DB-0F367996796B}"/>
              </a:ext>
            </a:extLst>
          </p:cNvPr>
          <p:cNvSpPr>
            <a:spLocks noGrp="1"/>
          </p:cNvSpPr>
          <p:nvPr>
            <p:ph type="pic" sz="quarter" idx="14"/>
          </p:nvPr>
        </p:nvSpPr>
        <p:spPr>
          <a:xfrm>
            <a:off x="7130003" y="1856226"/>
            <a:ext cx="2040674" cy="2040674"/>
          </a:xfrm>
          <a:custGeom>
            <a:avLst/>
            <a:gdLst>
              <a:gd name="connsiteX0" fmla="*/ 1020337 w 2040674"/>
              <a:gd name="connsiteY0" fmla="*/ 0 h 2040674"/>
              <a:gd name="connsiteX1" fmla="*/ 2040674 w 2040674"/>
              <a:gd name="connsiteY1" fmla="*/ 1020337 h 2040674"/>
              <a:gd name="connsiteX2" fmla="*/ 1020337 w 2040674"/>
              <a:gd name="connsiteY2" fmla="*/ 2040674 h 2040674"/>
              <a:gd name="connsiteX3" fmla="*/ 0 w 2040674"/>
              <a:gd name="connsiteY3" fmla="*/ 1020337 h 2040674"/>
              <a:gd name="connsiteX4" fmla="*/ 1020337 w 2040674"/>
              <a:gd name="connsiteY4" fmla="*/ 0 h 204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0674" h="2040674">
                <a:moveTo>
                  <a:pt x="1020337" y="0"/>
                </a:moveTo>
                <a:cubicBezTo>
                  <a:pt x="1583854" y="0"/>
                  <a:pt x="2040674" y="456820"/>
                  <a:pt x="2040674" y="1020337"/>
                </a:cubicBezTo>
                <a:cubicBezTo>
                  <a:pt x="2040674" y="1583854"/>
                  <a:pt x="1583854" y="2040674"/>
                  <a:pt x="1020337" y="2040674"/>
                </a:cubicBezTo>
                <a:cubicBezTo>
                  <a:pt x="456820" y="2040674"/>
                  <a:pt x="0" y="1583854"/>
                  <a:pt x="0" y="1020337"/>
                </a:cubicBezTo>
                <a:cubicBezTo>
                  <a:pt x="0" y="456820"/>
                  <a:pt x="456820" y="0"/>
                  <a:pt x="1020337" y="0"/>
                </a:cubicBezTo>
                <a:close/>
              </a:path>
            </a:pathLst>
          </a:custGeom>
        </p:spPr>
        <p:txBody>
          <a:bodyPr wrap="square" anchor="ctr">
            <a:noAutofit/>
          </a:bodyPr>
          <a:lstStyle>
            <a:lvl1pPr algn="ctr">
              <a:defRPr/>
            </a:lvl1pPr>
          </a:lstStyle>
          <a:p>
            <a:endParaRPr lang="en-US"/>
          </a:p>
        </p:txBody>
      </p:sp>
      <p:sp>
        <p:nvSpPr>
          <p:cNvPr id="14" name="Picture Placeholder 13">
            <a:extLst>
              <a:ext uri="{FF2B5EF4-FFF2-40B4-BE49-F238E27FC236}">
                <a16:creationId xmlns:a16="http://schemas.microsoft.com/office/drawing/2014/main" id="{C9BD1CE3-05F6-44F6-B6FB-EB60AB96BE50}"/>
              </a:ext>
            </a:extLst>
          </p:cNvPr>
          <p:cNvSpPr>
            <a:spLocks noGrp="1"/>
          </p:cNvSpPr>
          <p:nvPr>
            <p:ph type="pic" sz="quarter" idx="13"/>
          </p:nvPr>
        </p:nvSpPr>
        <p:spPr>
          <a:xfrm>
            <a:off x="9325160" y="0"/>
            <a:ext cx="2866840" cy="2925044"/>
          </a:xfrm>
          <a:custGeom>
            <a:avLst/>
            <a:gdLst>
              <a:gd name="connsiteX0" fmla="*/ 1437601 w 2866840"/>
              <a:gd name="connsiteY0" fmla="*/ 0 h 2925044"/>
              <a:gd name="connsiteX1" fmla="*/ 1488735 w 2866840"/>
              <a:gd name="connsiteY1" fmla="*/ 0 h 2925044"/>
              <a:gd name="connsiteX2" fmla="*/ 1612768 w 2866840"/>
              <a:gd name="connsiteY2" fmla="*/ 6263 h 2925044"/>
              <a:gd name="connsiteX3" fmla="*/ 2860554 w 2866840"/>
              <a:gd name="connsiteY3" fmla="*/ 1026775 h 2925044"/>
              <a:gd name="connsiteX4" fmla="*/ 2866840 w 2866840"/>
              <a:gd name="connsiteY4" fmla="*/ 1051223 h 2925044"/>
              <a:gd name="connsiteX5" fmla="*/ 2866840 w 2866840"/>
              <a:gd name="connsiteY5" fmla="*/ 1872530 h 2925044"/>
              <a:gd name="connsiteX6" fmla="*/ 2860554 w 2866840"/>
              <a:gd name="connsiteY6" fmla="*/ 1896978 h 2925044"/>
              <a:gd name="connsiteX7" fmla="*/ 1463168 w 2866840"/>
              <a:gd name="connsiteY7" fmla="*/ 2925044 h 2925044"/>
              <a:gd name="connsiteX8" fmla="*/ 0 w 2866840"/>
              <a:gd name="connsiteY8" fmla="*/ 1461877 h 2925044"/>
              <a:gd name="connsiteX9" fmla="*/ 1313568 w 2866840"/>
              <a:gd name="connsiteY9" fmla="*/ 6263 h 292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840" h="2925044">
                <a:moveTo>
                  <a:pt x="1437601" y="0"/>
                </a:moveTo>
                <a:lnTo>
                  <a:pt x="1488735" y="0"/>
                </a:lnTo>
                <a:lnTo>
                  <a:pt x="1612768" y="6263"/>
                </a:lnTo>
                <a:cubicBezTo>
                  <a:pt x="2203017" y="66206"/>
                  <a:pt x="2689551" y="476982"/>
                  <a:pt x="2860554" y="1026775"/>
                </a:cubicBezTo>
                <a:lnTo>
                  <a:pt x="2866840" y="1051223"/>
                </a:lnTo>
                <a:lnTo>
                  <a:pt x="2866840" y="1872530"/>
                </a:lnTo>
                <a:lnTo>
                  <a:pt x="2860554" y="1896978"/>
                </a:lnTo>
                <a:cubicBezTo>
                  <a:pt x="2675300" y="2492588"/>
                  <a:pt x="2119737" y="2925044"/>
                  <a:pt x="1463168" y="2925044"/>
                </a:cubicBezTo>
                <a:cubicBezTo>
                  <a:pt x="655082" y="2925044"/>
                  <a:pt x="0" y="2269962"/>
                  <a:pt x="0" y="1461877"/>
                </a:cubicBezTo>
                <a:cubicBezTo>
                  <a:pt x="0" y="704296"/>
                  <a:pt x="575756" y="81192"/>
                  <a:pt x="1313568" y="6263"/>
                </a:cubicBezTo>
                <a:close/>
              </a:path>
            </a:pathLst>
          </a:custGeom>
        </p:spPr>
        <p:txBody>
          <a:bodyPr wrap="square" anchor="ctr">
            <a:noAutofit/>
          </a:bodyPr>
          <a:lstStyle>
            <a:lvl1pPr algn="ctr">
              <a:defRPr/>
            </a:lvl1pPr>
          </a:lstStyle>
          <a:p>
            <a:endParaRPr lang="en-US"/>
          </a:p>
        </p:txBody>
      </p:sp>
      <p:sp>
        <p:nvSpPr>
          <p:cNvPr id="20" name="Picture Placeholder 19">
            <a:extLst>
              <a:ext uri="{FF2B5EF4-FFF2-40B4-BE49-F238E27FC236}">
                <a16:creationId xmlns:a16="http://schemas.microsoft.com/office/drawing/2014/main" id="{86562173-D9DF-4B80-B41C-B2366D8F2CC9}"/>
              </a:ext>
            </a:extLst>
          </p:cNvPr>
          <p:cNvSpPr>
            <a:spLocks noGrp="1"/>
          </p:cNvSpPr>
          <p:nvPr>
            <p:ph type="pic" sz="quarter" idx="15"/>
          </p:nvPr>
        </p:nvSpPr>
        <p:spPr>
          <a:xfrm>
            <a:off x="8465227" y="3267983"/>
            <a:ext cx="3726773" cy="3590017"/>
          </a:xfrm>
          <a:custGeom>
            <a:avLst/>
            <a:gdLst>
              <a:gd name="connsiteX0" fmla="*/ 2272751 w 3726773"/>
              <a:gd name="connsiteY0" fmla="*/ 0 h 3590017"/>
              <a:gd name="connsiteX1" fmla="*/ 3718432 w 3726773"/>
              <a:gd name="connsiteY1" fmla="*/ 518986 h 3590017"/>
              <a:gd name="connsiteX2" fmla="*/ 3726773 w 3726773"/>
              <a:gd name="connsiteY2" fmla="*/ 526567 h 3590017"/>
              <a:gd name="connsiteX3" fmla="*/ 3726773 w 3726773"/>
              <a:gd name="connsiteY3" fmla="*/ 3590017 h 3590017"/>
              <a:gd name="connsiteX4" fmla="*/ 422959 w 3726773"/>
              <a:gd name="connsiteY4" fmla="*/ 3590017 h 3590017"/>
              <a:gd name="connsiteX5" fmla="*/ 388150 w 3726773"/>
              <a:gd name="connsiteY5" fmla="*/ 3543469 h 3590017"/>
              <a:gd name="connsiteX6" fmla="*/ 0 w 3726773"/>
              <a:gd name="connsiteY6" fmla="*/ 2272752 h 3590017"/>
              <a:gd name="connsiteX7" fmla="*/ 2272751 w 3726773"/>
              <a:gd name="connsiteY7" fmla="*/ 0 h 359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6773" h="3590017">
                <a:moveTo>
                  <a:pt x="2272751" y="0"/>
                </a:moveTo>
                <a:cubicBezTo>
                  <a:pt x="2821903" y="0"/>
                  <a:pt x="3325566" y="194765"/>
                  <a:pt x="3718432" y="518986"/>
                </a:cubicBezTo>
                <a:lnTo>
                  <a:pt x="3726773" y="526567"/>
                </a:lnTo>
                <a:lnTo>
                  <a:pt x="3726773" y="3590017"/>
                </a:lnTo>
                <a:lnTo>
                  <a:pt x="422959" y="3590017"/>
                </a:lnTo>
                <a:lnTo>
                  <a:pt x="388150" y="3543469"/>
                </a:lnTo>
                <a:cubicBezTo>
                  <a:pt x="143093" y="3180735"/>
                  <a:pt x="0" y="2743454"/>
                  <a:pt x="0" y="2272752"/>
                </a:cubicBezTo>
                <a:cubicBezTo>
                  <a:pt x="0" y="1017546"/>
                  <a:pt x="1017546" y="0"/>
                  <a:pt x="2272751" y="0"/>
                </a:cubicBezTo>
                <a:close/>
              </a:path>
            </a:pathLst>
          </a:custGeom>
        </p:spPr>
        <p:txBody>
          <a:bodyPr wrap="square" anchor="ctr">
            <a:noAutofit/>
          </a:bodyPr>
          <a:lstStyle>
            <a:lvl1pPr algn="ctr">
              <a:defRPr/>
            </a:lvl1pPr>
          </a:lstStyle>
          <a:p>
            <a:endParaRPr lang="en-US"/>
          </a:p>
        </p:txBody>
      </p:sp>
      <p:sp>
        <p:nvSpPr>
          <p:cNvPr id="15" name="Slide Number Placeholder 8">
            <a:extLst>
              <a:ext uri="{FF2B5EF4-FFF2-40B4-BE49-F238E27FC236}">
                <a16:creationId xmlns:a16="http://schemas.microsoft.com/office/drawing/2014/main" id="{2CFE18B2-C456-4DF2-9D4C-6A9017A6200E}"/>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294A09A9-5501-47C1-A89A-A340965A2BE2}" type="slidenum">
              <a:rPr lang="en-US" smtClean="0"/>
              <a:pPr/>
              <a:t>‹#›</a:t>
            </a:fld>
            <a:endParaRPr lang="en-US"/>
          </a:p>
        </p:txBody>
      </p:sp>
      <p:cxnSp>
        <p:nvCxnSpPr>
          <p:cNvPr id="30" name="Straight Connector 29">
            <a:extLst>
              <a:ext uri="{FF2B5EF4-FFF2-40B4-BE49-F238E27FC236}">
                <a16:creationId xmlns:a16="http://schemas.microsoft.com/office/drawing/2014/main" id="{A8ABD619-DC62-4FA6-8ABC-122A5C4B422D}"/>
              </a:ext>
              <a:ext uri="{C183D7F6-B498-43B3-948B-1728B52AA6E4}">
                <adec:decorative xmlns:adec="http://schemas.microsoft.com/office/drawing/2017/decorative" val="1"/>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6698E82A-0F3A-4A95-B364-F76F0A493755}"/>
              </a:ext>
            </a:extLst>
          </p:cNvPr>
          <p:cNvSpPr>
            <a:spLocks noGrp="1"/>
          </p:cNvSpPr>
          <p:nvPr>
            <p:ph type="dt" sz="half" idx="17"/>
          </p:nvPr>
        </p:nvSpPr>
        <p:spPr>
          <a:xfrm>
            <a:off x="1301262" y="218220"/>
            <a:ext cx="2743200" cy="365125"/>
          </a:xfrm>
        </p:spPr>
        <p:txBody>
          <a:bodyPr/>
          <a:lstStyle>
            <a:lvl1pPr>
              <a:defRPr>
                <a:solidFill>
                  <a:schemeClr val="bg1"/>
                </a:solidFill>
              </a:defRPr>
            </a:lvl1pPr>
          </a:lstStyle>
          <a:p>
            <a:r>
              <a:rPr lang="en-US"/>
              <a:t>20xx</a:t>
            </a:r>
          </a:p>
        </p:txBody>
      </p:sp>
      <p:sp>
        <p:nvSpPr>
          <p:cNvPr id="4" name="Footer Placeholder 3">
            <a:extLst>
              <a:ext uri="{FF2B5EF4-FFF2-40B4-BE49-F238E27FC236}">
                <a16:creationId xmlns:a16="http://schemas.microsoft.com/office/drawing/2014/main" id="{04532504-F5A4-48F8-B4E9-260A94B9BDAC}"/>
              </a:ext>
            </a:extLst>
          </p:cNvPr>
          <p:cNvSpPr>
            <a:spLocks noGrp="1"/>
          </p:cNvSpPr>
          <p:nvPr>
            <p:ph type="ftr" sz="quarter" idx="18"/>
          </p:nvPr>
        </p:nvSpPr>
        <p:spPr>
          <a:xfrm rot="16200000">
            <a:off x="-762668" y="4999038"/>
            <a:ext cx="3352802" cy="365125"/>
          </a:xfrm>
        </p:spPr>
        <p:txBody>
          <a:bodyPr/>
          <a:lstStyle>
            <a:lvl1pPr>
              <a:defRPr>
                <a:solidFill>
                  <a:schemeClr val="bg1"/>
                </a:solidFill>
              </a:defRPr>
            </a:lvl1pPr>
          </a:lstStyle>
          <a:p>
            <a:r>
              <a:rPr lang="en-US"/>
              <a:t>Sample Footer Text</a:t>
            </a:r>
          </a:p>
        </p:txBody>
      </p:sp>
    </p:spTree>
    <p:extLst>
      <p:ext uri="{BB962C8B-B14F-4D97-AF65-F5344CB8AC3E}">
        <p14:creationId xmlns:p14="http://schemas.microsoft.com/office/powerpoint/2010/main" val="265161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FE17E6-924C-47EE-8164-2CD1687C753A}"/>
              </a:ext>
              <a:ext uri="{C183D7F6-B498-43B3-948B-1728B52AA6E4}">
                <adec:decorative xmlns:adec="http://schemas.microsoft.com/office/drawing/2017/decorative" val="1"/>
              </a:ext>
            </a:extLst>
          </p:cNvPr>
          <p:cNvSpPr/>
          <p:nvPr userDrawn="1"/>
        </p:nvSpPr>
        <p:spPr>
          <a:xfrm>
            <a:off x="1123008" y="252743"/>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6572DC8-7C70-4BE2-9DB2-CFABD37F8F56}"/>
              </a:ext>
              <a:ext uri="{C183D7F6-B498-43B3-948B-1728B52AA6E4}">
                <adec:decorative xmlns:adec="http://schemas.microsoft.com/office/drawing/2017/decorative" val="1"/>
              </a:ext>
            </a:extLst>
          </p:cNvPr>
          <p:cNvSpPr/>
          <p:nvPr userDrawn="1"/>
        </p:nvSpPr>
        <p:spPr>
          <a:xfrm>
            <a:off x="425449" y="3548095"/>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1965163"/>
          </a:xfrm>
        </p:spPr>
        <p:txBody>
          <a:bodyPr anchor="b">
            <a:normAutofit/>
          </a:bodyPr>
          <a:lstStyle>
            <a:lvl1pPr>
              <a:defRPr lang="en-US" sz="5400" kern="1200" dirty="0">
                <a:solidFill>
                  <a:schemeClr val="tx1"/>
                </a:solidFill>
                <a:latin typeface="+mj-lt"/>
                <a:ea typeface="+mj-ea"/>
                <a:cs typeface="+mj-cs"/>
              </a:defRPr>
            </a:lvl1pPr>
          </a:lstStyle>
          <a:p>
            <a:r>
              <a:rPr lang="en-US"/>
              <a:t>Click to edit</a:t>
            </a:r>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1352550" y="539750"/>
            <a:ext cx="4281488" cy="2468563"/>
          </a:xfrm>
        </p:spPr>
        <p:txBody>
          <a:bodyPr/>
          <a:lstStyle/>
          <a:p>
            <a:endParaRPr lang="en-US"/>
          </a:p>
        </p:txBody>
      </p:sp>
      <p:sp>
        <p:nvSpPr>
          <p:cNvPr id="23" name="Picture Placeholder 22">
            <a:extLst>
              <a:ext uri="{FF2B5EF4-FFF2-40B4-BE49-F238E27FC236}">
                <a16:creationId xmlns:a16="http://schemas.microsoft.com/office/drawing/2014/main" id="{1E5E2300-A2FB-4449-8855-6D21495825B0}"/>
              </a:ext>
            </a:extLst>
          </p:cNvPr>
          <p:cNvSpPr>
            <a:spLocks noGrp="1"/>
          </p:cNvSpPr>
          <p:nvPr>
            <p:ph type="pic" sz="quarter" idx="11"/>
          </p:nvPr>
        </p:nvSpPr>
        <p:spPr>
          <a:xfrm>
            <a:off x="654050" y="3835400"/>
            <a:ext cx="4281488" cy="2468563"/>
          </a:xfrm>
        </p:spPr>
        <p:txBody>
          <a:bodyPr/>
          <a:lstStyle/>
          <a:p>
            <a:endParaRPr lang="en-US"/>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2645922"/>
            <a:ext cx="4434721" cy="3710427"/>
          </a:xfrm>
        </p:spPr>
        <p:txBody>
          <a:bodyPr anchor="t">
            <a:normAutofit/>
          </a:bodyPr>
          <a:lstStyle>
            <a:lvl1pPr>
              <a:defRPr sz="1800"/>
            </a:lvl1pPr>
          </a:lstStyle>
          <a:p>
            <a:r>
              <a:rPr lang="en-US" sz="180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2" name="Date Placeholder 6">
            <a:extLst>
              <a:ext uri="{FF2B5EF4-FFF2-40B4-BE49-F238E27FC236}">
                <a16:creationId xmlns:a16="http://schemas.microsoft.com/office/drawing/2014/main" id="{5899A11A-FB87-441D-8F10-20485D20E770}"/>
              </a:ext>
            </a:extLst>
          </p:cNvPr>
          <p:cNvSpPr>
            <a:spLocks noGrp="1"/>
          </p:cNvSpPr>
          <p:nvPr>
            <p:ph type="dt" sz="half" idx="12"/>
          </p:nvPr>
        </p:nvSpPr>
        <p:spPr>
          <a:xfrm>
            <a:off x="5785751" y="6356350"/>
            <a:ext cx="2743200" cy="365125"/>
          </a:xfrm>
        </p:spPr>
        <p:txBody>
          <a:bodyPr/>
          <a:lstStyle>
            <a:lvl1pPr>
              <a:defRPr>
                <a:solidFill>
                  <a:schemeClr val="accent2"/>
                </a:solidFill>
              </a:defRPr>
            </a:lvl1pPr>
          </a:lstStyle>
          <a:p>
            <a:r>
              <a:rPr lang="en-US"/>
              <a:t>20xx</a:t>
            </a:r>
          </a:p>
        </p:txBody>
      </p:sp>
      <p:sp>
        <p:nvSpPr>
          <p:cNvPr id="24" name="Footer Placeholder 7">
            <a:extLst>
              <a:ext uri="{FF2B5EF4-FFF2-40B4-BE49-F238E27FC236}">
                <a16:creationId xmlns:a16="http://schemas.microsoft.com/office/drawing/2014/main" id="{58BCD522-5AD9-4F60-813E-CB3B6AEAB6E2}"/>
              </a:ext>
            </a:extLst>
          </p:cNvPr>
          <p:cNvSpPr>
            <a:spLocks noGrp="1"/>
          </p:cNvSpPr>
          <p:nvPr>
            <p:ph type="ftr" sz="quarter" idx="13"/>
          </p:nvPr>
        </p:nvSpPr>
        <p:spPr>
          <a:xfrm rot="16200000">
            <a:off x="9812116" y="1591485"/>
            <a:ext cx="3548094" cy="365125"/>
          </a:xfrm>
        </p:spPr>
        <p:txBody>
          <a:bodyPr/>
          <a:lstStyle>
            <a:lvl1pPr>
              <a:defRPr>
                <a:solidFill>
                  <a:schemeClr val="accent2"/>
                </a:solidFill>
              </a:defRPr>
            </a:lvl1pPr>
          </a:lstStyle>
          <a:p>
            <a:r>
              <a:rPr lang="en-US"/>
              <a:t>Sample Footer Text</a:t>
            </a:r>
          </a:p>
        </p:txBody>
      </p:sp>
      <p:sp>
        <p:nvSpPr>
          <p:cNvPr id="25" name="Slide Number Placeholder 8">
            <a:extLst>
              <a:ext uri="{FF2B5EF4-FFF2-40B4-BE49-F238E27FC236}">
                <a16:creationId xmlns:a16="http://schemas.microsoft.com/office/drawing/2014/main" id="{AE30A9EF-2135-43EE-8E37-70C7EE1BCAF4}"/>
              </a:ext>
            </a:extLst>
          </p:cNvPr>
          <p:cNvSpPr>
            <a:spLocks noGrp="1"/>
          </p:cNvSpPr>
          <p:nvPr>
            <p:ph type="sldNum" sz="quarter" idx="14"/>
          </p:nvPr>
        </p:nvSpPr>
        <p:spPr>
          <a:xfrm>
            <a:off x="8610600" y="6356350"/>
            <a:ext cx="2743200" cy="365125"/>
          </a:xfrm>
        </p:spPr>
        <p:txBody>
          <a:bodyPr/>
          <a:lstStyle>
            <a:lvl1pPr>
              <a:defRPr>
                <a:solidFill>
                  <a:schemeClr val="accent2"/>
                </a:solidFill>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42446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E48A8E28-7873-4AFA-A619-0E497E0180D0}"/>
              </a:ext>
              <a:ext uri="{C183D7F6-B498-43B3-948B-1728B52AA6E4}">
                <adec:decorative xmlns:adec="http://schemas.microsoft.com/office/drawing/2017/decorative" val="1"/>
              </a:ext>
            </a:extLst>
          </p:cNvPr>
          <p:cNvSpPr/>
          <p:nvPr userDrawn="1"/>
        </p:nvSpPr>
        <p:spPr>
          <a:xfrm>
            <a:off x="192268" y="536567"/>
            <a:ext cx="5784867" cy="5784867"/>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867340" y="2446418"/>
            <a:ext cx="4434721" cy="1965163"/>
          </a:xfrm>
        </p:spPr>
        <p:txBody>
          <a:bodyPr anchor="ctr">
            <a:normAutofit/>
          </a:bodyPr>
          <a:lstStyle>
            <a:lvl1pPr algn="ctr">
              <a:defRPr lang="en-US" sz="4500" kern="1200" dirty="0">
                <a:solidFill>
                  <a:schemeClr val="bg1"/>
                </a:solidFill>
                <a:latin typeface="+mj-lt"/>
                <a:ea typeface="+mj-ea"/>
                <a:cs typeface="+mj-cs"/>
              </a:defRPr>
            </a:lvl1pPr>
          </a:lstStyle>
          <a:p>
            <a:r>
              <a:rPr lang="en-US"/>
              <a:t>Click to edit</a:t>
            </a:r>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6567"/>
            <a:ext cx="4518504" cy="5784867"/>
          </a:xfrm>
        </p:spPr>
        <p:txBody>
          <a:bodyPr anchor="ctr">
            <a:normAutofit/>
          </a:bodyPr>
          <a:lstStyle>
            <a:lvl1pPr marL="0" indent="0">
              <a:lnSpc>
                <a:spcPts val="2500"/>
              </a:lnSpc>
              <a:buNone/>
              <a:defRPr sz="1800"/>
            </a:lvl1pPr>
          </a:lstStyle>
          <a:p>
            <a:r>
              <a:rPr lang="en-US" sz="1800">
                <a:cs typeface="Calibri"/>
              </a:rPr>
              <a:t>Click to edit master text style</a:t>
            </a:r>
          </a:p>
        </p:txBody>
      </p:sp>
      <p:sp>
        <p:nvSpPr>
          <p:cNvPr id="4" name="Graphic 13">
            <a:extLst>
              <a:ext uri="{FF2B5EF4-FFF2-40B4-BE49-F238E27FC236}">
                <a16:creationId xmlns:a16="http://schemas.microsoft.com/office/drawing/2014/main" id="{5EB0124E-1A8A-4EB1-A9CF-E273590B60B9}"/>
              </a:ext>
              <a:ext uri="{C183D7F6-B498-43B3-948B-1728B52AA6E4}">
                <adec:decorative xmlns:adec="http://schemas.microsoft.com/office/drawing/2017/decorative" val="1"/>
              </a:ext>
            </a:extLst>
          </p:cNvPr>
          <p:cNvSpPr/>
          <p:nvPr userDrawn="1"/>
        </p:nvSpPr>
        <p:spPr>
          <a:xfrm>
            <a:off x="1109945" y="351421"/>
            <a:ext cx="198609" cy="198609"/>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accent2"/>
          </a:solidFill>
          <a:ln w="603" cap="flat">
            <a:noFill/>
            <a:prstDash val="solid"/>
            <a:miter/>
          </a:ln>
        </p:spPr>
        <p:txBody>
          <a:bodyPr rtlCol="0" anchor="ctr"/>
          <a:lstStyle/>
          <a:p>
            <a:endParaRPr lang="en-US"/>
          </a:p>
        </p:txBody>
      </p:sp>
      <p:sp>
        <p:nvSpPr>
          <p:cNvPr id="5" name="Graphic 12">
            <a:extLst>
              <a:ext uri="{FF2B5EF4-FFF2-40B4-BE49-F238E27FC236}">
                <a16:creationId xmlns:a16="http://schemas.microsoft.com/office/drawing/2014/main" id="{44654EA2-A648-4219-B093-1C05AE964626}"/>
              </a:ext>
              <a:ext uri="{C183D7F6-B498-43B3-948B-1728B52AA6E4}">
                <adec:decorative xmlns:adec="http://schemas.microsoft.com/office/drawing/2017/decorative" val="1"/>
              </a:ext>
            </a:extLst>
          </p:cNvPr>
          <p:cNvSpPr/>
          <p:nvPr userDrawn="1"/>
        </p:nvSpPr>
        <p:spPr>
          <a:xfrm>
            <a:off x="5425883" y="5732852"/>
            <a:ext cx="130186" cy="130186"/>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6" name="Graphic 15">
            <a:extLst>
              <a:ext uri="{FF2B5EF4-FFF2-40B4-BE49-F238E27FC236}">
                <a16:creationId xmlns:a16="http://schemas.microsoft.com/office/drawing/2014/main" id="{81C0EC89-A66C-4027-8FF0-F7605B506229}"/>
              </a:ext>
              <a:ext uri="{C183D7F6-B498-43B3-948B-1728B52AA6E4}">
                <adec:decorative xmlns:adec="http://schemas.microsoft.com/office/drawing/2017/decorative" val="1"/>
              </a:ext>
            </a:extLst>
          </p:cNvPr>
          <p:cNvSpPr/>
          <p:nvPr userDrawn="1"/>
        </p:nvSpPr>
        <p:spPr>
          <a:xfrm>
            <a:off x="539223" y="1072473"/>
            <a:ext cx="182432" cy="182432"/>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7" name="Date Placeholder 6">
            <a:extLst>
              <a:ext uri="{FF2B5EF4-FFF2-40B4-BE49-F238E27FC236}">
                <a16:creationId xmlns:a16="http://schemas.microsoft.com/office/drawing/2014/main" id="{5B95D6AF-D6A0-4AA6-9810-97D9EBF6771A}"/>
              </a:ext>
            </a:extLst>
          </p:cNvPr>
          <p:cNvSpPr>
            <a:spLocks noGrp="1"/>
          </p:cNvSpPr>
          <p:nvPr>
            <p:ph type="dt" sz="half" idx="10"/>
          </p:nvPr>
        </p:nvSpPr>
        <p:spPr>
          <a:xfrm>
            <a:off x="5785751" y="6356350"/>
            <a:ext cx="2743200" cy="365125"/>
          </a:xfrm>
        </p:spPr>
        <p:txBody>
          <a:bodyPr/>
          <a:lstStyle>
            <a:lvl1pPr>
              <a:defRPr>
                <a:solidFill>
                  <a:schemeClr val="accent2"/>
                </a:solidFill>
              </a:defRPr>
            </a:lvl1pPr>
          </a:lstStyle>
          <a:p>
            <a:r>
              <a:rPr lang="en-US"/>
              <a:t>20xx</a:t>
            </a:r>
          </a:p>
        </p:txBody>
      </p:sp>
      <p:sp>
        <p:nvSpPr>
          <p:cNvPr id="8" name="Footer Placeholder 7">
            <a:extLst>
              <a:ext uri="{FF2B5EF4-FFF2-40B4-BE49-F238E27FC236}">
                <a16:creationId xmlns:a16="http://schemas.microsoft.com/office/drawing/2014/main" id="{A6E5DE1C-B9B3-43A2-ADC2-A1E16556824E}"/>
              </a:ext>
            </a:extLst>
          </p:cNvPr>
          <p:cNvSpPr>
            <a:spLocks noGrp="1"/>
          </p:cNvSpPr>
          <p:nvPr>
            <p:ph type="ftr" sz="quarter" idx="11"/>
          </p:nvPr>
        </p:nvSpPr>
        <p:spPr>
          <a:xfrm rot="16200000">
            <a:off x="9812116" y="1591485"/>
            <a:ext cx="3548094" cy="365125"/>
          </a:xfrm>
        </p:spPr>
        <p:txBody>
          <a:bodyPr/>
          <a:lstStyle>
            <a:lvl1pPr>
              <a:defRPr>
                <a:solidFill>
                  <a:schemeClr val="accent2"/>
                </a:solidFill>
              </a:defRPr>
            </a:lvl1pPr>
          </a:lstStyle>
          <a:p>
            <a:r>
              <a:rPr lang="en-US"/>
              <a:t>Sample Footer Text</a:t>
            </a:r>
          </a:p>
        </p:txBody>
      </p:sp>
      <p:sp>
        <p:nvSpPr>
          <p:cNvPr id="9" name="Slide Number Placeholder 8">
            <a:extLst>
              <a:ext uri="{FF2B5EF4-FFF2-40B4-BE49-F238E27FC236}">
                <a16:creationId xmlns:a16="http://schemas.microsoft.com/office/drawing/2014/main" id="{A82333A7-2FA8-4CD0-8D5D-EE98B3E37D8F}"/>
              </a:ext>
            </a:extLst>
          </p:cNvPr>
          <p:cNvSpPr>
            <a:spLocks noGrp="1"/>
          </p:cNvSpPr>
          <p:nvPr>
            <p:ph type="sldNum" sz="quarter" idx="12"/>
          </p:nvPr>
        </p:nvSpPr>
        <p:spPr/>
        <p:txBody>
          <a:bodyPr/>
          <a:lstStyle>
            <a:lvl1pPr>
              <a:defRPr>
                <a:solidFill>
                  <a:schemeClr val="accent2"/>
                </a:solidFill>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6793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2F236E68-2CF8-44ED-939D-0302808CE819}"/>
              </a:ext>
            </a:extLst>
          </p:cNvPr>
          <p:cNvSpPr>
            <a:spLocks noGrp="1"/>
          </p:cNvSpPr>
          <p:nvPr>
            <p:ph type="pic" sz="quarter" idx="13"/>
          </p:nvPr>
        </p:nvSpPr>
        <p:spPr>
          <a:xfrm>
            <a:off x="0" y="0"/>
            <a:ext cx="12188370" cy="6858000"/>
          </a:xfrm>
          <a:custGeom>
            <a:avLst/>
            <a:gdLst>
              <a:gd name="connsiteX0" fmla="*/ 0 w 12188370"/>
              <a:gd name="connsiteY0" fmla="*/ 0 h 6858000"/>
              <a:gd name="connsiteX1" fmla="*/ 12188370 w 12188370"/>
              <a:gd name="connsiteY1" fmla="*/ 0 h 6858000"/>
              <a:gd name="connsiteX2" fmla="*/ 12188370 w 12188370"/>
              <a:gd name="connsiteY2" fmla="*/ 6858000 h 6858000"/>
              <a:gd name="connsiteX3" fmla="*/ 0 w 12188370"/>
              <a:gd name="connsiteY3" fmla="*/ 6858000 h 6858000"/>
              <a:gd name="connsiteX4" fmla="*/ 0 w 12188370"/>
              <a:gd name="connsiteY4" fmla="*/ 843875 h 6858000"/>
              <a:gd name="connsiteX5" fmla="*/ 8473201 w 12188370"/>
              <a:gd name="connsiteY5" fmla="*/ 843875 h 6858000"/>
              <a:gd name="connsiteX6" fmla="*/ 8473201 w 12188370"/>
              <a:gd name="connsiteY6" fmla="*/ 816443 h 6858000"/>
              <a:gd name="connsiteX7" fmla="*/ 0 w 12188370"/>
              <a:gd name="connsiteY7" fmla="*/ 816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370" h="6858000">
                <a:moveTo>
                  <a:pt x="0" y="0"/>
                </a:moveTo>
                <a:lnTo>
                  <a:pt x="12188370" y="0"/>
                </a:lnTo>
                <a:lnTo>
                  <a:pt x="12188370" y="6858000"/>
                </a:lnTo>
                <a:lnTo>
                  <a:pt x="0" y="6858000"/>
                </a:lnTo>
                <a:lnTo>
                  <a:pt x="0" y="843875"/>
                </a:lnTo>
                <a:lnTo>
                  <a:pt x="8473201" y="843875"/>
                </a:lnTo>
                <a:lnTo>
                  <a:pt x="8473201" y="816443"/>
                </a:lnTo>
                <a:lnTo>
                  <a:pt x="0" y="816443"/>
                </a:lnTo>
                <a:close/>
              </a:path>
            </a:pathLst>
          </a:custGeom>
        </p:spPr>
        <p:txBody>
          <a:bodyPr wrap="square">
            <a:noAutofit/>
          </a:bodyPr>
          <a:lstStyle/>
          <a:p>
            <a:endParaRPr lang="en-US"/>
          </a:p>
        </p:txBody>
      </p:sp>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1256275" y="2276439"/>
            <a:ext cx="9679448" cy="2868439"/>
          </a:xfrm>
        </p:spPr>
        <p:txBody>
          <a:bodyPr anchor="b">
            <a:noAutofit/>
          </a:bodyPr>
          <a:lstStyle>
            <a:lvl1pPr algn="l">
              <a:defRPr lang="en-US" sz="7200" b="1" kern="1200" cap="all" dirty="0">
                <a:solidFill>
                  <a:schemeClr val="bg1"/>
                </a:solidFill>
                <a:latin typeface="+mj-lt"/>
                <a:ea typeface="+mj-ea"/>
                <a:cs typeface="+mj-cs"/>
              </a:defRPr>
            </a:lvl1pPr>
          </a:lstStyle>
          <a:p>
            <a:r>
              <a:rPr lang="en-US"/>
              <a:t>CLICK TO EDIT MASTER TITLE STYLE</a:t>
            </a:r>
          </a:p>
        </p:txBody>
      </p:sp>
      <p:sp>
        <p:nvSpPr>
          <p:cNvPr id="13" name="Text Placeholder 3">
            <a:extLst>
              <a:ext uri="{FF2B5EF4-FFF2-40B4-BE49-F238E27FC236}">
                <a16:creationId xmlns:a16="http://schemas.microsoft.com/office/drawing/2014/main" id="{91D9E9B9-E0A7-4C75-946E-BBAEBCC2CA6A}"/>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lvl1pPr marL="0" indent="0">
              <a:buNone/>
              <a:defRPr sz="2000">
                <a:solidFill>
                  <a:schemeClr val="bg1"/>
                </a:solidFill>
              </a:defRPr>
            </a:lvl1pPr>
          </a:lstStyle>
          <a:p>
            <a:r>
              <a:rPr lang="en-US" sz="2000" kern="1200">
                <a:solidFill>
                  <a:srgbClr val="FFFFFF"/>
                </a:solidFill>
                <a:latin typeface="+mn-lt"/>
                <a:ea typeface="+mn-ea"/>
                <a:cs typeface="+mn-cs"/>
              </a:rPr>
              <a:t>Subtitle</a:t>
            </a:r>
          </a:p>
        </p:txBody>
      </p:sp>
      <p:cxnSp>
        <p:nvCxnSpPr>
          <p:cNvPr id="6" name="Straight Connector 5">
            <a:extLst>
              <a:ext uri="{FF2B5EF4-FFF2-40B4-BE49-F238E27FC236}">
                <a16:creationId xmlns:a16="http://schemas.microsoft.com/office/drawing/2014/main" id="{03C6873F-B921-4626-97A7-FD8E9398E4E7}"/>
              </a:ext>
            </a:extLst>
          </p:cNvPr>
          <p:cNvCxnSpPr>
            <a:cxnSpLocks/>
          </p:cNvCxnSpPr>
          <p:nvPr userDrawn="1"/>
        </p:nvCxnSpPr>
        <p:spPr>
          <a:xfrm flipH="1">
            <a:off x="-10886" y="821523"/>
            <a:ext cx="84732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Graphic 13">
            <a:extLst>
              <a:ext uri="{FF2B5EF4-FFF2-40B4-BE49-F238E27FC236}">
                <a16:creationId xmlns:a16="http://schemas.microsoft.com/office/drawing/2014/main" id="{275D0799-1240-4A8C-98BF-96679D262568}"/>
              </a:ext>
            </a:extLst>
          </p:cNvPr>
          <p:cNvSpPr/>
          <p:nvPr userDrawn="1"/>
        </p:nvSpPr>
        <p:spPr>
          <a:xfrm>
            <a:off x="544954" y="2865643"/>
            <a:ext cx="146329" cy="157937"/>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9" name="Graphic 12">
            <a:extLst>
              <a:ext uri="{FF2B5EF4-FFF2-40B4-BE49-F238E27FC236}">
                <a16:creationId xmlns:a16="http://schemas.microsoft.com/office/drawing/2014/main" id="{3F7A1898-37E9-4DF7-9E1E-A5D41681C6D9}"/>
              </a:ext>
            </a:extLst>
          </p:cNvPr>
          <p:cNvSpPr/>
          <p:nvPr userDrawn="1"/>
        </p:nvSpPr>
        <p:spPr>
          <a:xfrm>
            <a:off x="903734" y="3094942"/>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9" name="Graphic 15">
            <a:extLst>
              <a:ext uri="{FF2B5EF4-FFF2-40B4-BE49-F238E27FC236}">
                <a16:creationId xmlns:a16="http://schemas.microsoft.com/office/drawing/2014/main" id="{DA49FC99-340D-4901-98CD-6C4D1941C969}"/>
              </a:ext>
            </a:extLst>
          </p:cNvPr>
          <p:cNvSpPr/>
          <p:nvPr userDrawn="1"/>
        </p:nvSpPr>
        <p:spPr>
          <a:xfrm>
            <a:off x="532920" y="3619230"/>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136867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1674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1284395" y="1825625"/>
            <a:ext cx="1006940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25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67D4E1F-D8DD-4ED2-8901-A47E930891B9}"/>
              </a:ext>
              <a:ext uri="{C183D7F6-B498-43B3-948B-1728B52AA6E4}">
                <adec:decorative xmlns:adec="http://schemas.microsoft.com/office/drawing/2017/decorative"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4820000"/>
          </a:xfrm>
        </p:spPr>
        <p:txBody>
          <a:bodyPr anchor="b">
            <a:normAutofit/>
          </a:bodyPr>
          <a:lstStyle>
            <a:lvl1pPr>
              <a:defRPr lang="en-US" sz="5400" kern="1200" dirty="0">
                <a:solidFill>
                  <a:schemeClr val="tx1"/>
                </a:solidFill>
                <a:latin typeface="+mj-lt"/>
                <a:ea typeface="+mj-ea"/>
                <a:cs typeface="+mj-cs"/>
              </a:defRPr>
            </a:lvl1pPr>
          </a:lstStyle>
          <a:p>
            <a:r>
              <a:rPr lang="en-US"/>
              <a:t>Click to edit</a:t>
            </a:r>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273301" y="299507"/>
            <a:ext cx="5221620" cy="6258985"/>
          </a:xfrm>
        </p:spPr>
        <p:txBody>
          <a:bodyPr/>
          <a:lstStyle/>
          <a:p>
            <a:endParaRPr lang="en-US"/>
          </a:p>
        </p:txBody>
      </p:sp>
      <p:sp>
        <p:nvSpPr>
          <p:cNvPr id="20" name="Date Placeholder 3">
            <a:extLst>
              <a:ext uri="{FF2B5EF4-FFF2-40B4-BE49-F238E27FC236}">
                <a16:creationId xmlns:a16="http://schemas.microsoft.com/office/drawing/2014/main" id="{E19B6EE4-4480-4732-A518-32AAC2EC081A}"/>
              </a:ext>
            </a:extLst>
          </p:cNvPr>
          <p:cNvSpPr>
            <a:spLocks noGrp="1"/>
          </p:cNvSpPr>
          <p:nvPr>
            <p:ph type="dt" sz="half" idx="11"/>
          </p:nvPr>
        </p:nvSpPr>
        <p:spPr>
          <a:xfrm>
            <a:off x="838200" y="6356350"/>
            <a:ext cx="2743200" cy="365125"/>
          </a:xfrm>
        </p:spPr>
        <p:txBody>
          <a:bodyPr/>
          <a:lstStyle>
            <a:lvl1pPr>
              <a:defRPr/>
            </a:lvl1pPr>
          </a:lstStyle>
          <a:p>
            <a:r>
              <a:rPr lang="en-US">
                <a:solidFill>
                  <a:schemeClr val="bg1"/>
                </a:solidFill>
                <a:effectLst>
                  <a:outerShdw blurRad="38100" dist="38100" dir="2700000" algn="tl">
                    <a:srgbClr val="000000">
                      <a:alpha val="43137"/>
                    </a:srgbClr>
                  </a:outerShdw>
                </a:effectLst>
              </a:rPr>
              <a:t>20xx</a:t>
            </a:r>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77543"/>
            <a:ext cx="4434721" cy="978806"/>
          </a:xfrm>
        </p:spPr>
        <p:txBody>
          <a:bodyPr anchor="t">
            <a:normAutofit/>
          </a:bodyPr>
          <a:lstStyle>
            <a:lvl1pPr marL="0" indent="0">
              <a:buNone/>
              <a:defRPr sz="1800"/>
            </a:lvl1pPr>
          </a:lstStyle>
          <a:p>
            <a:r>
              <a:rPr lang="en-US" sz="180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42877BB9-EBFF-47D8-BB86-67C309ACB107}"/>
              </a:ext>
            </a:extLst>
          </p:cNvPr>
          <p:cNvSpPr>
            <a:spLocks noGrp="1"/>
          </p:cNvSpPr>
          <p:nvPr>
            <p:ph type="ftr" sz="quarter" idx="12"/>
          </p:nvPr>
        </p:nvSpPr>
        <p:spPr>
          <a:xfrm rot="16200000">
            <a:off x="9812116" y="1591485"/>
            <a:ext cx="3548094" cy="365125"/>
          </a:xfrm>
        </p:spPr>
        <p:txBody>
          <a:bodyPr/>
          <a:lstStyle>
            <a:lvl1pPr>
              <a:defRPr>
                <a:solidFill>
                  <a:schemeClr val="accent2"/>
                </a:solidFill>
              </a:defRPr>
            </a:lvl1pPr>
          </a:lstStyle>
          <a:p>
            <a:r>
              <a:rPr lang="en-US"/>
              <a:t>Sample Footer Text</a:t>
            </a:r>
          </a:p>
        </p:txBody>
      </p:sp>
      <p:sp>
        <p:nvSpPr>
          <p:cNvPr id="4" name="Slide Number Placeholder 3">
            <a:extLst>
              <a:ext uri="{FF2B5EF4-FFF2-40B4-BE49-F238E27FC236}">
                <a16:creationId xmlns:a16="http://schemas.microsoft.com/office/drawing/2014/main" id="{4F6CC749-7E8D-4AF0-B13E-80DDB47E2531}"/>
              </a:ext>
            </a:extLst>
          </p:cNvPr>
          <p:cNvSpPr>
            <a:spLocks noGrp="1"/>
          </p:cNvSpPr>
          <p:nvPr>
            <p:ph type="sldNum" sz="quarter" idx="13"/>
          </p:nvPr>
        </p:nvSpPr>
        <p:spPr/>
        <p:txBody>
          <a:bodyPr/>
          <a:lstStyle>
            <a:lvl1pPr>
              <a:defRPr>
                <a:solidFill>
                  <a:schemeClr val="accent2"/>
                </a:solidFill>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46610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B15A-5639-4D83-9CDE-B6FC231C544D}"/>
              </a:ext>
            </a:extLst>
          </p:cNvPr>
          <p:cNvSpPr>
            <a:spLocks noGrp="1"/>
          </p:cNvSpPr>
          <p:nvPr>
            <p:ph type="title"/>
          </p:nvPr>
        </p:nvSpPr>
        <p:spPr>
          <a:xfrm>
            <a:off x="578724" y="346498"/>
            <a:ext cx="8117654" cy="1325563"/>
          </a:xfrm>
        </p:spPr>
        <p:txBody>
          <a:bodyPr>
            <a:normAutofit/>
          </a:bodyPr>
          <a:lstStyle>
            <a:lvl1pPr>
              <a:defRPr sz="5400" b="1" cap="none" baseline="0">
                <a:solidFill>
                  <a:schemeClr val="bg1"/>
                </a:solidFill>
              </a:defRPr>
            </a:lvl1pPr>
          </a:lstStyle>
          <a:p>
            <a:r>
              <a:rPr lang="en-US"/>
              <a:t>Click to edit</a:t>
            </a:r>
          </a:p>
        </p:txBody>
      </p:sp>
      <p:sp>
        <p:nvSpPr>
          <p:cNvPr id="17" name="Picture Placeholder 16">
            <a:extLst>
              <a:ext uri="{FF2B5EF4-FFF2-40B4-BE49-F238E27FC236}">
                <a16:creationId xmlns:a16="http://schemas.microsoft.com/office/drawing/2014/main" id="{AAB6B174-300F-4F50-A575-00A13C163585}"/>
              </a:ext>
            </a:extLst>
          </p:cNvPr>
          <p:cNvSpPr>
            <a:spLocks noGrp="1"/>
          </p:cNvSpPr>
          <p:nvPr>
            <p:ph type="pic" sz="quarter" idx="10"/>
          </p:nvPr>
        </p:nvSpPr>
        <p:spPr>
          <a:xfrm>
            <a:off x="579438" y="2006600"/>
            <a:ext cx="2286000" cy="2608263"/>
          </a:xfrm>
        </p:spPr>
        <p:txBody>
          <a:bodyPr/>
          <a:lstStyle/>
          <a:p>
            <a:endParaRPr lang="en-US"/>
          </a:p>
        </p:txBody>
      </p:sp>
      <p:sp>
        <p:nvSpPr>
          <p:cNvPr id="18" name="Picture Placeholder 16">
            <a:extLst>
              <a:ext uri="{FF2B5EF4-FFF2-40B4-BE49-F238E27FC236}">
                <a16:creationId xmlns:a16="http://schemas.microsoft.com/office/drawing/2014/main" id="{74E96A81-148E-486F-BEFA-3D3FDB0B412F}"/>
              </a:ext>
            </a:extLst>
          </p:cNvPr>
          <p:cNvSpPr>
            <a:spLocks noGrp="1"/>
          </p:cNvSpPr>
          <p:nvPr>
            <p:ph type="pic" sz="quarter" idx="11"/>
          </p:nvPr>
        </p:nvSpPr>
        <p:spPr>
          <a:xfrm>
            <a:off x="3494908" y="2006380"/>
            <a:ext cx="2286000" cy="2608263"/>
          </a:xfrm>
        </p:spPr>
        <p:txBody>
          <a:bodyPr/>
          <a:lstStyle/>
          <a:p>
            <a:endParaRPr lang="en-US"/>
          </a:p>
        </p:txBody>
      </p:sp>
      <p:sp>
        <p:nvSpPr>
          <p:cNvPr id="19" name="Picture Placeholder 16">
            <a:extLst>
              <a:ext uri="{FF2B5EF4-FFF2-40B4-BE49-F238E27FC236}">
                <a16:creationId xmlns:a16="http://schemas.microsoft.com/office/drawing/2014/main" id="{17F02522-1BD4-4AC9-BBCB-05010ECC0A8B}"/>
              </a:ext>
            </a:extLst>
          </p:cNvPr>
          <p:cNvSpPr>
            <a:spLocks noGrp="1"/>
          </p:cNvSpPr>
          <p:nvPr>
            <p:ph type="pic" sz="quarter" idx="12"/>
          </p:nvPr>
        </p:nvSpPr>
        <p:spPr>
          <a:xfrm>
            <a:off x="6410378" y="2015722"/>
            <a:ext cx="2286000" cy="2608263"/>
          </a:xfrm>
        </p:spPr>
        <p:txBody>
          <a:bodyPr/>
          <a:lstStyle/>
          <a:p>
            <a:endParaRPr lang="en-US"/>
          </a:p>
        </p:txBody>
      </p:sp>
      <p:sp>
        <p:nvSpPr>
          <p:cNvPr id="20" name="Picture Placeholder 16">
            <a:extLst>
              <a:ext uri="{FF2B5EF4-FFF2-40B4-BE49-F238E27FC236}">
                <a16:creationId xmlns:a16="http://schemas.microsoft.com/office/drawing/2014/main" id="{E961DC1B-263A-48A8-89E6-541AC356E525}"/>
              </a:ext>
            </a:extLst>
          </p:cNvPr>
          <p:cNvSpPr>
            <a:spLocks noGrp="1"/>
          </p:cNvSpPr>
          <p:nvPr>
            <p:ph type="pic" sz="quarter" idx="13"/>
          </p:nvPr>
        </p:nvSpPr>
        <p:spPr>
          <a:xfrm>
            <a:off x="9327276" y="2006379"/>
            <a:ext cx="2286000" cy="2608263"/>
          </a:xfrm>
        </p:spPr>
        <p:txBody>
          <a:bodyPr/>
          <a:lstStyle/>
          <a:p>
            <a:endParaRPr lang="en-US"/>
          </a:p>
        </p:txBody>
      </p:sp>
      <p:sp>
        <p:nvSpPr>
          <p:cNvPr id="21" name="Text Placeholder 27">
            <a:extLst>
              <a:ext uri="{FF2B5EF4-FFF2-40B4-BE49-F238E27FC236}">
                <a16:creationId xmlns:a16="http://schemas.microsoft.com/office/drawing/2014/main" id="{2C4443B1-A455-4AF9-BE87-A07EA91F850A}"/>
              </a:ext>
            </a:extLst>
          </p:cNvPr>
          <p:cNvSpPr>
            <a:spLocks noGrp="1"/>
          </p:cNvSpPr>
          <p:nvPr>
            <p:ph type="body" sz="quarter" idx="17" hasCustomPrompt="1"/>
          </p:nvPr>
        </p:nvSpPr>
        <p:spPr>
          <a:xfrm>
            <a:off x="578724"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lvl="0"/>
            <a:r>
              <a:rPr lang="en-US"/>
              <a:t>CLICK TO EDIT</a:t>
            </a:r>
          </a:p>
        </p:txBody>
      </p:sp>
      <p:sp>
        <p:nvSpPr>
          <p:cNvPr id="22" name="Text Placeholder 27">
            <a:extLst>
              <a:ext uri="{FF2B5EF4-FFF2-40B4-BE49-F238E27FC236}">
                <a16:creationId xmlns:a16="http://schemas.microsoft.com/office/drawing/2014/main" id="{EEC7D0BC-E2A5-4FBE-A334-D9FF80B0DD3E}"/>
              </a:ext>
            </a:extLst>
          </p:cNvPr>
          <p:cNvSpPr>
            <a:spLocks noGrp="1"/>
          </p:cNvSpPr>
          <p:nvPr>
            <p:ph type="body" sz="quarter" idx="18"/>
          </p:nvPr>
        </p:nvSpPr>
        <p:spPr>
          <a:xfrm>
            <a:off x="578724"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a:t>
            </a:r>
          </a:p>
        </p:txBody>
      </p:sp>
      <p:sp>
        <p:nvSpPr>
          <p:cNvPr id="23" name="Text Placeholder 27">
            <a:extLst>
              <a:ext uri="{FF2B5EF4-FFF2-40B4-BE49-F238E27FC236}">
                <a16:creationId xmlns:a16="http://schemas.microsoft.com/office/drawing/2014/main" id="{0CC80C9C-897F-4C36-8150-427548D8FFCA}"/>
              </a:ext>
            </a:extLst>
          </p:cNvPr>
          <p:cNvSpPr>
            <a:spLocks noGrp="1"/>
          </p:cNvSpPr>
          <p:nvPr>
            <p:ph type="body" sz="quarter" idx="19" hasCustomPrompt="1"/>
          </p:nvPr>
        </p:nvSpPr>
        <p:spPr>
          <a:xfrm>
            <a:off x="349490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a:t>CLICK TO EDIT</a:t>
            </a:r>
          </a:p>
        </p:txBody>
      </p:sp>
      <p:sp>
        <p:nvSpPr>
          <p:cNvPr id="24" name="Text Placeholder 27">
            <a:extLst>
              <a:ext uri="{FF2B5EF4-FFF2-40B4-BE49-F238E27FC236}">
                <a16:creationId xmlns:a16="http://schemas.microsoft.com/office/drawing/2014/main" id="{A621D1DC-4C76-4E2F-A56F-7D7C193776A5}"/>
              </a:ext>
            </a:extLst>
          </p:cNvPr>
          <p:cNvSpPr>
            <a:spLocks noGrp="1"/>
          </p:cNvSpPr>
          <p:nvPr>
            <p:ph type="body" sz="quarter" idx="20"/>
          </p:nvPr>
        </p:nvSpPr>
        <p:spPr>
          <a:xfrm>
            <a:off x="349490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a:t>
            </a:r>
          </a:p>
        </p:txBody>
      </p:sp>
      <p:sp>
        <p:nvSpPr>
          <p:cNvPr id="25" name="Text Placeholder 27">
            <a:extLst>
              <a:ext uri="{FF2B5EF4-FFF2-40B4-BE49-F238E27FC236}">
                <a16:creationId xmlns:a16="http://schemas.microsoft.com/office/drawing/2014/main" id="{2DF3BDDA-6F5B-42F5-B623-12E87B19908B}"/>
              </a:ext>
            </a:extLst>
          </p:cNvPr>
          <p:cNvSpPr>
            <a:spLocks noGrp="1"/>
          </p:cNvSpPr>
          <p:nvPr>
            <p:ph type="body" sz="quarter" idx="21" hasCustomPrompt="1"/>
          </p:nvPr>
        </p:nvSpPr>
        <p:spPr>
          <a:xfrm>
            <a:off x="641037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a:t>CLICK TO EDIT</a:t>
            </a:r>
          </a:p>
        </p:txBody>
      </p:sp>
      <p:sp>
        <p:nvSpPr>
          <p:cNvPr id="26" name="Text Placeholder 27">
            <a:extLst>
              <a:ext uri="{FF2B5EF4-FFF2-40B4-BE49-F238E27FC236}">
                <a16:creationId xmlns:a16="http://schemas.microsoft.com/office/drawing/2014/main" id="{332AD10F-DEDB-4199-BAF1-536999434B01}"/>
              </a:ext>
            </a:extLst>
          </p:cNvPr>
          <p:cNvSpPr>
            <a:spLocks noGrp="1"/>
          </p:cNvSpPr>
          <p:nvPr>
            <p:ph type="body" sz="quarter" idx="22"/>
          </p:nvPr>
        </p:nvSpPr>
        <p:spPr>
          <a:xfrm>
            <a:off x="641037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a:t>
            </a:r>
          </a:p>
        </p:txBody>
      </p:sp>
      <p:sp>
        <p:nvSpPr>
          <p:cNvPr id="27" name="Text Placeholder 27">
            <a:extLst>
              <a:ext uri="{FF2B5EF4-FFF2-40B4-BE49-F238E27FC236}">
                <a16:creationId xmlns:a16="http://schemas.microsoft.com/office/drawing/2014/main" id="{28F12227-FF8F-4C6B-910E-91A315DC2206}"/>
              </a:ext>
            </a:extLst>
          </p:cNvPr>
          <p:cNvSpPr>
            <a:spLocks noGrp="1"/>
          </p:cNvSpPr>
          <p:nvPr>
            <p:ph type="body" sz="quarter" idx="23" hasCustomPrompt="1"/>
          </p:nvPr>
        </p:nvSpPr>
        <p:spPr>
          <a:xfrm>
            <a:off x="9325847" y="5017734"/>
            <a:ext cx="2285999"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a:t>CLICK TO EDIT</a:t>
            </a:r>
          </a:p>
        </p:txBody>
      </p:sp>
      <p:sp>
        <p:nvSpPr>
          <p:cNvPr id="28" name="Text Placeholder 27">
            <a:extLst>
              <a:ext uri="{FF2B5EF4-FFF2-40B4-BE49-F238E27FC236}">
                <a16:creationId xmlns:a16="http://schemas.microsoft.com/office/drawing/2014/main" id="{D8C71F03-1105-4059-948E-EE58B5878A75}"/>
              </a:ext>
            </a:extLst>
          </p:cNvPr>
          <p:cNvSpPr>
            <a:spLocks noGrp="1"/>
          </p:cNvSpPr>
          <p:nvPr>
            <p:ph type="body" sz="quarter" idx="24"/>
          </p:nvPr>
        </p:nvSpPr>
        <p:spPr>
          <a:xfrm>
            <a:off x="9325847" y="5352052"/>
            <a:ext cx="2285999"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a:t>
            </a:r>
          </a:p>
        </p:txBody>
      </p:sp>
      <p:sp>
        <p:nvSpPr>
          <p:cNvPr id="3" name="Date Placeholder 2">
            <a:extLst>
              <a:ext uri="{FF2B5EF4-FFF2-40B4-BE49-F238E27FC236}">
                <a16:creationId xmlns:a16="http://schemas.microsoft.com/office/drawing/2014/main" id="{E1F25ADF-BF1A-41A4-8F03-96470F6D079B}"/>
              </a:ext>
            </a:extLst>
          </p:cNvPr>
          <p:cNvSpPr>
            <a:spLocks noGrp="1"/>
          </p:cNvSpPr>
          <p:nvPr>
            <p:ph type="dt" sz="half" idx="25"/>
          </p:nvPr>
        </p:nvSpPr>
        <p:spPr>
          <a:xfrm>
            <a:off x="661988" y="6133917"/>
            <a:ext cx="2743200" cy="365125"/>
          </a:xfrm>
        </p:spPr>
        <p:txBody>
          <a:bodyPr/>
          <a:lstStyle>
            <a:lvl1pPr>
              <a:defRPr>
                <a:solidFill>
                  <a:schemeClr val="bg1"/>
                </a:solidFill>
              </a:defRPr>
            </a:lvl1pPr>
          </a:lstStyle>
          <a:p>
            <a:r>
              <a:rPr lang="en-US"/>
              <a:t>20xx</a:t>
            </a:r>
          </a:p>
        </p:txBody>
      </p:sp>
      <p:sp>
        <p:nvSpPr>
          <p:cNvPr id="4" name="Footer Placeholder 3">
            <a:extLst>
              <a:ext uri="{FF2B5EF4-FFF2-40B4-BE49-F238E27FC236}">
                <a16:creationId xmlns:a16="http://schemas.microsoft.com/office/drawing/2014/main" id="{08C25E53-C87A-4194-B265-1AC2B8E754D8}"/>
              </a:ext>
            </a:extLst>
          </p:cNvPr>
          <p:cNvSpPr>
            <a:spLocks noGrp="1"/>
          </p:cNvSpPr>
          <p:nvPr>
            <p:ph type="ftr" sz="quarter" idx="26"/>
          </p:nvPr>
        </p:nvSpPr>
        <p:spPr>
          <a:xfrm>
            <a:off x="8505756" y="845343"/>
            <a:ext cx="3633923" cy="365125"/>
          </a:xfrm>
        </p:spPr>
        <p:txBody>
          <a:bodyPr/>
          <a:lstStyle>
            <a:lvl1pPr>
              <a:defRPr>
                <a:solidFill>
                  <a:schemeClr val="bg1"/>
                </a:solidFill>
              </a:defRPr>
            </a:lvl1pPr>
          </a:lstStyle>
          <a:p>
            <a:r>
              <a:rPr lang="en-US"/>
              <a:t>Sample Footer Text</a:t>
            </a:r>
          </a:p>
        </p:txBody>
      </p:sp>
      <p:sp>
        <p:nvSpPr>
          <p:cNvPr id="5" name="Slide Number Placeholder 4">
            <a:extLst>
              <a:ext uri="{FF2B5EF4-FFF2-40B4-BE49-F238E27FC236}">
                <a16:creationId xmlns:a16="http://schemas.microsoft.com/office/drawing/2014/main" id="{999E8DA8-8512-47B3-8251-03433D6EA255}"/>
              </a:ext>
            </a:extLst>
          </p:cNvPr>
          <p:cNvSpPr>
            <a:spLocks noGrp="1"/>
          </p:cNvSpPr>
          <p:nvPr>
            <p:ph type="sldNum" sz="quarter" idx="27"/>
          </p:nvPr>
        </p:nvSpPr>
        <p:spPr>
          <a:xfrm>
            <a:off x="8610600" y="6160417"/>
            <a:ext cx="2743200" cy="365125"/>
          </a:xfrm>
        </p:spPr>
        <p:txBody>
          <a:bodyPr/>
          <a:lstStyle>
            <a:lvl1pPr>
              <a:defRPr>
                <a:solidFill>
                  <a:schemeClr val="bg1"/>
                </a:solidFill>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517703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ntent 2 column (comparison sl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norm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20xx</a:t>
            </a:r>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Graphic 15">
            <a:extLst>
              <a:ext uri="{FF2B5EF4-FFF2-40B4-BE49-F238E27FC236}">
                <a16:creationId xmlns:a16="http://schemas.microsoft.com/office/drawing/2014/main" id="{AF89E921-750A-4005-BEC2-04B9514B2D76}"/>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2" name="Graphic 16">
            <a:extLst>
              <a:ext uri="{FF2B5EF4-FFF2-40B4-BE49-F238E27FC236}">
                <a16:creationId xmlns:a16="http://schemas.microsoft.com/office/drawing/2014/main" id="{3B378915-E570-47AE-8F85-FB8ED4A6CC72}"/>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13" name="Graphic 14">
            <a:extLst>
              <a:ext uri="{FF2B5EF4-FFF2-40B4-BE49-F238E27FC236}">
                <a16:creationId xmlns:a16="http://schemas.microsoft.com/office/drawing/2014/main" id="{3AF1E926-D68F-4DC8-9F6D-C2C1576F92E5}"/>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1301667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2"/>
                </a:solidFill>
              </a:defRPr>
            </a:lvl1pPr>
          </a:lstStyle>
          <a:p>
            <a:r>
              <a:rPr lang="en-US"/>
              <a:t>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2"/>
                </a:solidFill>
              </a:defRPr>
            </a:lvl1pPr>
          </a:lstStyle>
          <a:p>
            <a:r>
              <a:rPr lang="en-US"/>
              <a:t>Sample Footer Text</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2"/>
                </a:solidFill>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0635397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5" r:id="rId3"/>
    <p:sldLayoutId id="2147483676" r:id="rId4"/>
    <p:sldLayoutId id="2147483660" r:id="rId5"/>
    <p:sldLayoutId id="2147483680" r:id="rId6"/>
    <p:sldLayoutId id="2147483677" r:id="rId7"/>
    <p:sldLayoutId id="2147483665" r:id="rId8"/>
    <p:sldLayoutId id="2147483663" r:id="rId9"/>
    <p:sldLayoutId id="2147483679" r:id="rId10"/>
    <p:sldLayoutId id="2147483681" r:id="rId11"/>
    <p:sldLayoutId id="2147483671" r:id="rId12"/>
  </p:sldLayoutIdLst>
  <p:hf hdr="0" dt="0"/>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atisfyingretirement.blogspot.ca/"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nd/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5.jpeg"/><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www.climatemonitor.it/?p=40229" TargetMode="External"/><Relationship Id="rId7" Type="http://schemas.openxmlformats.org/officeDocument/2006/relationships/image" Target="../media/image5.sv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creativecommons.org/licenses/by-nc/3.0/" TargetMode="Externa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0" name="Straight Connector 13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AE4F1D-F101-4E88-9698-51D314EF2EB5}"/>
              </a:ext>
            </a:extLst>
          </p:cNvPr>
          <p:cNvSpPr>
            <a:spLocks noGrp="1"/>
          </p:cNvSpPr>
          <p:nvPr>
            <p:ph type="title"/>
          </p:nvPr>
        </p:nvSpPr>
        <p:spPr>
          <a:xfrm>
            <a:off x="879018" y="185850"/>
            <a:ext cx="4076460" cy="3626217"/>
          </a:xfrm>
        </p:spPr>
        <p:txBody>
          <a:bodyPr vert="horz" lIns="91440" tIns="45720" rIns="91440" bIns="45720" rtlCol="0" anchor="b">
            <a:normAutofit/>
          </a:bodyPr>
          <a:lstStyle/>
          <a:p>
            <a:r>
              <a:rPr lang="en-US" sz="3400" b="1" i="0" kern="1200" cap="all" baseline="0">
                <a:latin typeface="+mj-lt"/>
                <a:ea typeface="+mj-ea"/>
                <a:cs typeface="+mj-cs"/>
              </a:rPr>
              <a:t>Prediction of Network Deterioration using ML Prediction Algorithm</a:t>
            </a:r>
          </a:p>
        </p:txBody>
      </p:sp>
      <p:sp>
        <p:nvSpPr>
          <p:cNvPr id="3" name="Subtitle 2">
            <a:extLst>
              <a:ext uri="{FF2B5EF4-FFF2-40B4-BE49-F238E27FC236}">
                <a16:creationId xmlns:a16="http://schemas.microsoft.com/office/drawing/2014/main" id="{92726762-2B23-4F53-9DBB-96441A2A51BB}"/>
              </a:ext>
            </a:extLst>
          </p:cNvPr>
          <p:cNvSpPr>
            <a:spLocks noGrp="1"/>
          </p:cNvSpPr>
          <p:nvPr>
            <p:ph type="subTitle" idx="1"/>
          </p:nvPr>
        </p:nvSpPr>
        <p:spPr>
          <a:xfrm>
            <a:off x="879018" y="4494312"/>
            <a:ext cx="4076458" cy="990197"/>
          </a:xfrm>
        </p:spPr>
        <p:txBody>
          <a:bodyPr vert="horz" lIns="91440" tIns="45720" rIns="91440" bIns="45720" rtlCol="0" anchor="t">
            <a:normAutofit/>
          </a:bodyPr>
          <a:lstStyle/>
          <a:p>
            <a:r>
              <a:rPr lang="en-US" sz="1300" kern="1200">
                <a:latin typeface="+mn-lt"/>
                <a:ea typeface="+mn-ea"/>
                <a:cs typeface="+mn-cs"/>
              </a:rPr>
              <a:t>Boppana Rhea Ramanamurthy(20BCE7389)</a:t>
            </a:r>
          </a:p>
          <a:p>
            <a:r>
              <a:rPr lang="en-US" sz="1300" kern="1200">
                <a:latin typeface="+mn-lt"/>
                <a:ea typeface="+mn-ea"/>
                <a:cs typeface="+mn-cs"/>
              </a:rPr>
              <a:t>Rithy </a:t>
            </a:r>
            <a:r>
              <a:rPr lang="en-US" sz="1300"/>
              <a:t>Raichel</a:t>
            </a:r>
            <a:r>
              <a:rPr lang="en-US" sz="1300" kern="1200">
                <a:latin typeface="+mn-lt"/>
                <a:ea typeface="+mn-ea"/>
                <a:cs typeface="+mn-cs"/>
              </a:rPr>
              <a:t> Soj(20BCN7026)</a:t>
            </a:r>
            <a:endParaRPr lang="en-US" sz="1300" kern="1200">
              <a:latin typeface="+mn-lt"/>
            </a:endParaRPr>
          </a:p>
          <a:p>
            <a:r>
              <a:rPr lang="en-US" sz="1300" kern="1200">
                <a:latin typeface="+mn-lt"/>
                <a:ea typeface="+mn-ea"/>
                <a:cs typeface="+mn-cs"/>
              </a:rPr>
              <a:t>Twinkle Kumari(20BCN7023)</a:t>
            </a:r>
            <a:endParaRPr lang="en-US" sz="1300" kern="1200">
              <a:latin typeface="+mn-lt"/>
            </a:endParaRPr>
          </a:p>
        </p:txBody>
      </p:sp>
      <p:pic>
        <p:nvPicPr>
          <p:cNvPr id="5" name="Picture Placeholder 5">
            <a:extLst>
              <a:ext uri="{FF2B5EF4-FFF2-40B4-BE49-F238E27FC236}">
                <a16:creationId xmlns:a16="http://schemas.microsoft.com/office/drawing/2014/main" id="{B5F22C11-4FE3-4065-96C3-C3A1E470B97A}"/>
              </a:ext>
            </a:extLst>
          </p:cNvPr>
          <p:cNvPicPr>
            <a:picLocks noGrp="1" noChangeAspect="1"/>
          </p:cNvPicPr>
          <p:nvPr>
            <p:ph type="pic" sz="quarter" idx="13"/>
          </p:nvPr>
        </p:nvPicPr>
        <p:blipFill rotWithShape="1">
          <a:blip r:embed="rId2">
            <a:duotone>
              <a:schemeClr val="accent2">
                <a:shade val="45000"/>
                <a:satMod val="135000"/>
              </a:schemeClr>
              <a:prstClr val="white"/>
            </a:duotone>
            <a:alphaModFix amt="51000"/>
            <a:extLst>
              <a:ext uri="{837473B0-CC2E-450A-ABE3-18F120FF3D39}">
                <a1611:picAttrSrcUrl xmlns:a1611="http://schemas.microsoft.com/office/drawing/2016/11/main" r:id="rId3"/>
              </a:ext>
            </a:extLst>
          </a:blip>
          <a:srcRect r="31256" b="1"/>
          <a:stretch/>
        </p:blipFill>
        <p:spPr>
          <a:xfrm>
            <a:off x="5457027" y="10"/>
            <a:ext cx="6734973" cy="6857990"/>
          </a:xfrm>
          <a:prstGeom prst="rect">
            <a:avLst/>
          </a:prstGeom>
        </p:spPr>
      </p:pic>
      <p:sp>
        <p:nvSpPr>
          <p:cNvPr id="142"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6" y="815001"/>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43"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6" y="104429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44" name="Straight Connector 14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DC0BF45-15E1-628A-5B03-B1D27047F2A7}"/>
              </a:ext>
            </a:extLst>
          </p:cNvPr>
          <p:cNvSpPr txBox="1"/>
          <p:nvPr/>
        </p:nvSpPr>
        <p:spPr>
          <a:xfrm>
            <a:off x="9460162" y="6657945"/>
            <a:ext cx="273183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BY-ND</a:t>
            </a:r>
            <a:r>
              <a:rPr lang="en-US" sz="700">
                <a:solidFill>
                  <a:srgbClr val="FFFFFF"/>
                </a:solidFill>
              </a:rPr>
              <a:t>.</a:t>
            </a:r>
          </a:p>
        </p:txBody>
      </p:sp>
    </p:spTree>
    <p:extLst>
      <p:ext uri="{BB962C8B-B14F-4D97-AF65-F5344CB8AC3E}">
        <p14:creationId xmlns:p14="http://schemas.microsoft.com/office/powerpoint/2010/main" val="191763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400"/>
                                        <p:tgtEl>
                                          <p:spTgt spid="3">
                                            <p:txEl>
                                              <p:pRg st="2" end="2"/>
                                            </p:txEl>
                                          </p:spTgt>
                                        </p:tgtEl>
                                      </p:cBhvr>
                                    </p:animEffect>
                                  </p:childTnLst>
                                </p:cTn>
                              </p:par>
                              <p:par>
                                <p:cTn id="18" presetID="10" presetClass="entr" presetSubtype="0" fill="hold" grpId="0" nodeType="withEffect">
                                  <p:stCondLst>
                                    <p:cond delay="1000"/>
                                  </p:stCondLst>
                                  <p:iterate type="lt">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4CDFAA45-882A-416F-A852-1A8343E4FECD}"/>
              </a:ext>
            </a:extLst>
          </p:cNvPr>
          <p:cNvSpPr>
            <a:spLocks noGrp="1"/>
          </p:cNvSpPr>
          <p:nvPr>
            <p:ph type="title"/>
          </p:nvPr>
        </p:nvSpPr>
        <p:spPr>
          <a:xfrm>
            <a:off x="1604908" y="894110"/>
            <a:ext cx="5181735" cy="2534890"/>
          </a:xfrm>
        </p:spPr>
        <p:txBody>
          <a:bodyPr/>
          <a:lstStyle/>
          <a:p>
            <a:r>
              <a:rPr lang="en-US" dirty="0"/>
              <a:t>THANK YOU</a:t>
            </a:r>
          </a:p>
        </p:txBody>
      </p:sp>
      <p:pic>
        <p:nvPicPr>
          <p:cNvPr id="13" name="Picture Placeholder 12" descr="snowman in snow desert free image | Peakpx">
            <a:extLst>
              <a:ext uri="{FF2B5EF4-FFF2-40B4-BE49-F238E27FC236}">
                <a16:creationId xmlns:a16="http://schemas.microsoft.com/office/drawing/2014/main" id="{0E3104C5-82CF-4912-8A3A-ABB23851C6B0}"/>
              </a:ext>
            </a:extLst>
          </p:cNvPr>
          <p:cNvPicPr>
            <a:picLocks noGrp="1" noChangeAspect="1"/>
          </p:cNvPicPr>
          <p:nvPr>
            <p:ph type="pic" sz="quarter" idx="14"/>
          </p:nvPr>
        </p:nvPicPr>
        <p:blipFill rotWithShape="1">
          <a:blip r:embed="rId3"/>
          <a:srcRect/>
          <a:stretch/>
        </p:blipFill>
        <p:spPr>
          <a:xfrm>
            <a:off x="7505636" y="2148870"/>
            <a:ext cx="1826029" cy="1466113"/>
          </a:xfrm>
        </p:spPr>
      </p:pic>
      <p:pic>
        <p:nvPicPr>
          <p:cNvPr id="16" name="Picture Placeholder 15" descr="backhoe loader working in construction site | Freestock videos">
            <a:extLst>
              <a:ext uri="{FF2B5EF4-FFF2-40B4-BE49-F238E27FC236}">
                <a16:creationId xmlns:a16="http://schemas.microsoft.com/office/drawing/2014/main" id="{0C8862CB-9A0A-41E5-8057-4B024401518D}"/>
              </a:ext>
            </a:extLst>
          </p:cNvPr>
          <p:cNvPicPr>
            <a:picLocks noGrp="1" noChangeAspect="1"/>
          </p:cNvPicPr>
          <p:nvPr>
            <p:ph type="pic" sz="quarter" idx="13"/>
          </p:nvPr>
        </p:nvPicPr>
        <p:blipFill rotWithShape="1">
          <a:blip r:embed="rId4"/>
          <a:srcRect/>
          <a:stretch/>
        </p:blipFill>
        <p:spPr>
          <a:xfrm>
            <a:off x="9325160" y="129073"/>
            <a:ext cx="2866840" cy="2527374"/>
          </a:xfrm>
        </p:spPr>
      </p:pic>
      <p:sp>
        <p:nvSpPr>
          <p:cNvPr id="34" name="Text Placeholder 33">
            <a:extLst>
              <a:ext uri="{FF2B5EF4-FFF2-40B4-BE49-F238E27FC236}">
                <a16:creationId xmlns:a16="http://schemas.microsoft.com/office/drawing/2014/main" id="{3E796413-D756-477E-9170-1EF1E340CB07}"/>
              </a:ext>
            </a:extLst>
          </p:cNvPr>
          <p:cNvSpPr>
            <a:spLocks noGrp="1"/>
          </p:cNvSpPr>
          <p:nvPr>
            <p:ph type="body" sz="quarter" idx="16"/>
          </p:nvPr>
        </p:nvSpPr>
        <p:spPr>
          <a:xfrm>
            <a:off x="1604905" y="3728425"/>
            <a:ext cx="5181735" cy="2534890"/>
          </a:xfrm>
        </p:spPr>
        <p:txBody>
          <a:bodyPr vert="horz" lIns="91440" tIns="45720" rIns="91440" bIns="45720" rtlCol="0" anchor="t">
            <a:normAutofit/>
          </a:bodyPr>
          <a:lstStyle/>
          <a:p>
            <a:endParaRPr lang="en-US"/>
          </a:p>
          <a:p>
            <a:endParaRPr lang="en-US"/>
          </a:p>
        </p:txBody>
      </p:sp>
      <p:pic>
        <p:nvPicPr>
          <p:cNvPr id="24" name="Picture Placeholder 23" descr="Afterglow Sunset Sky · Free photo on Pixabay">
            <a:extLst>
              <a:ext uri="{FF2B5EF4-FFF2-40B4-BE49-F238E27FC236}">
                <a16:creationId xmlns:a16="http://schemas.microsoft.com/office/drawing/2014/main" id="{BD683070-0B23-4933-B600-3DFACAE55680}"/>
              </a:ext>
            </a:extLst>
          </p:cNvPr>
          <p:cNvPicPr>
            <a:picLocks noGrp="1" noChangeAspect="1"/>
          </p:cNvPicPr>
          <p:nvPr>
            <p:ph type="pic" sz="quarter" idx="15"/>
          </p:nvPr>
        </p:nvPicPr>
        <p:blipFill rotWithShape="1">
          <a:blip r:embed="rId5"/>
          <a:srcRect/>
          <a:stretch/>
        </p:blipFill>
        <p:spPr>
          <a:xfrm>
            <a:off x="8508157" y="3617156"/>
            <a:ext cx="3683843" cy="3245837"/>
          </a:xfrm>
        </p:spPr>
      </p:pic>
      <p:sp>
        <p:nvSpPr>
          <p:cNvPr id="21" name="Slide Number Placeholder 20">
            <a:extLst>
              <a:ext uri="{FF2B5EF4-FFF2-40B4-BE49-F238E27FC236}">
                <a16:creationId xmlns:a16="http://schemas.microsoft.com/office/drawing/2014/main" id="{A701E3E3-1EDC-4514-BE7A-4D0037F76908}"/>
              </a:ext>
            </a:extLst>
          </p:cNvPr>
          <p:cNvSpPr>
            <a:spLocks noGrp="1"/>
          </p:cNvSpPr>
          <p:nvPr>
            <p:ph type="sldNum" sz="quarter" idx="12"/>
          </p:nvPr>
        </p:nvSpPr>
        <p:spPr>
          <a:xfrm>
            <a:off x="8610600" y="6356350"/>
            <a:ext cx="2743200" cy="365125"/>
          </a:xfrm>
        </p:spPr>
        <p:txBody>
          <a:bodyPr/>
          <a:lstStyle/>
          <a:p>
            <a:fld id="{940FC791-DFC4-4331-9510-C1DC42A8D2F0}" type="slidenum">
              <a:rPr lang="en-US" dirty="0" smtClean="0"/>
              <a:pPr/>
              <a:t>11</a:t>
            </a:fld>
            <a:endParaRPr lang="en-US"/>
          </a:p>
        </p:txBody>
      </p:sp>
    </p:spTree>
    <p:extLst>
      <p:ext uri="{BB962C8B-B14F-4D97-AF65-F5344CB8AC3E}">
        <p14:creationId xmlns:p14="http://schemas.microsoft.com/office/powerpoint/2010/main" val="987283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77DE92-075C-43EC-8CB3-D334B9CF38D5}"/>
              </a:ext>
            </a:extLst>
          </p:cNvPr>
          <p:cNvSpPr>
            <a:spLocks noGrp="1"/>
          </p:cNvSpPr>
          <p:nvPr>
            <p:ph type="title"/>
          </p:nvPr>
        </p:nvSpPr>
        <p:spPr>
          <a:xfrm>
            <a:off x="1188069" y="381935"/>
            <a:ext cx="4008583" cy="5974414"/>
          </a:xfrm>
        </p:spPr>
        <p:txBody>
          <a:bodyPr vert="horz" lIns="91440" tIns="45720" rIns="91440" bIns="45720" rtlCol="0" anchor="ctr">
            <a:normAutofit/>
          </a:bodyPr>
          <a:lstStyle/>
          <a:p>
            <a:pPr algn="l"/>
            <a:r>
              <a:rPr lang="en-US" sz="5600" kern="1200">
                <a:latin typeface="+mj-lt"/>
                <a:ea typeface="+mj-ea"/>
                <a:cs typeface="+mj-cs"/>
              </a:rPr>
              <a:t>Motivation</a:t>
            </a:r>
          </a:p>
        </p:txBody>
      </p:sp>
      <p:sp>
        <p:nvSpPr>
          <p:cNvPr id="1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2"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065994E4-45F6-40E9-98B7-10B9F6F0503C}"/>
              </a:ext>
            </a:extLst>
          </p:cNvPr>
          <p:cNvSpPr>
            <a:spLocks noGrp="1"/>
          </p:cNvSpPr>
          <p:nvPr>
            <p:ph idx="1"/>
          </p:nvPr>
        </p:nvSpPr>
        <p:spPr>
          <a:xfrm>
            <a:off x="6117465" y="1111738"/>
            <a:ext cx="4986955" cy="5974415"/>
          </a:xfrm>
        </p:spPr>
        <p:txBody>
          <a:bodyPr vert="horz" lIns="91440" tIns="45720" rIns="91440" bIns="45720" rtlCol="0" anchor="ctr">
            <a:normAutofit/>
          </a:bodyPr>
          <a:lstStyle/>
          <a:p>
            <a:pPr>
              <a:lnSpc>
                <a:spcPct val="90000"/>
              </a:lnSpc>
            </a:pPr>
            <a:r>
              <a:rPr lang="en-US"/>
              <a:t>The motivation behind this project is:</a:t>
            </a:r>
          </a:p>
          <a:p>
            <a:pPr marL="285750" indent="-285750">
              <a:lnSpc>
                <a:spcPct val="90000"/>
              </a:lnSpc>
              <a:buChar char="•"/>
            </a:pPr>
            <a:r>
              <a:rPr lang="en-US"/>
              <a:t>to predict network degradation </a:t>
            </a:r>
          </a:p>
          <a:p>
            <a:pPr marL="285750" indent="-285750">
              <a:lnSpc>
                <a:spcPct val="90000"/>
              </a:lnSpc>
              <a:buChar char="•"/>
            </a:pPr>
            <a:r>
              <a:rPr lang="en-US"/>
              <a:t>to enhance network reliability</a:t>
            </a:r>
          </a:p>
          <a:p>
            <a:pPr marL="285750" indent="-285750">
              <a:lnSpc>
                <a:spcPct val="90000"/>
              </a:lnSpc>
              <a:buChar char="•"/>
            </a:pPr>
            <a:r>
              <a:rPr lang="en-US"/>
              <a:t>improve user experience</a:t>
            </a:r>
          </a:p>
          <a:p>
            <a:pPr marL="285750" indent="-285750">
              <a:lnSpc>
                <a:spcPct val="90000"/>
              </a:lnSpc>
              <a:buChar char="•"/>
            </a:pPr>
            <a:r>
              <a:rPr lang="en-US"/>
              <a:t> gain data-driven insights </a:t>
            </a:r>
          </a:p>
          <a:p>
            <a:pPr marL="285750" indent="-285750">
              <a:lnSpc>
                <a:spcPct val="90000"/>
              </a:lnSpc>
              <a:buChar char="•"/>
            </a:pPr>
            <a:r>
              <a:rPr lang="en-US"/>
              <a:t> foster learning and innovation</a:t>
            </a:r>
          </a:p>
          <a:p>
            <a:pPr>
              <a:lnSpc>
                <a:spcPct val="90000"/>
              </a:lnSpc>
            </a:pPr>
            <a:endParaRPr lang="en-US"/>
          </a:p>
          <a:p>
            <a:pPr>
              <a:lnSpc>
                <a:spcPct val="90000"/>
              </a:lnSpc>
            </a:pPr>
            <a:endParaRPr lang="en-US"/>
          </a:p>
          <a:p>
            <a:pPr>
              <a:lnSpc>
                <a:spcPct val="90000"/>
              </a:lnSpc>
            </a:pPr>
            <a:r>
              <a:rPr lang="en-US"/>
              <a:t>By predicting network deterioration using machine learning, organizations can :</a:t>
            </a:r>
          </a:p>
          <a:p>
            <a:pPr marL="285750" indent="-285750">
              <a:lnSpc>
                <a:spcPct val="90000"/>
              </a:lnSpc>
              <a:buChar char="•"/>
            </a:pPr>
            <a:r>
              <a:rPr lang="en-US"/>
              <a:t>ensure reliable network performance</a:t>
            </a:r>
          </a:p>
          <a:p>
            <a:pPr marL="285750" indent="-285750">
              <a:lnSpc>
                <a:spcPct val="90000"/>
              </a:lnSpc>
              <a:buChar char="•"/>
            </a:pPr>
            <a:r>
              <a:rPr lang="en-US"/>
              <a:t>minimize disruptions</a:t>
            </a:r>
          </a:p>
          <a:p>
            <a:pPr marL="285750" indent="-285750">
              <a:lnSpc>
                <a:spcPct val="90000"/>
              </a:lnSpc>
              <a:buChar char="•"/>
            </a:pPr>
            <a:r>
              <a:rPr lang="en-US"/>
              <a:t>make informed decisions for network optimization and expansion.</a:t>
            </a:r>
          </a:p>
          <a:p>
            <a:pPr>
              <a:lnSpc>
                <a:spcPct val="90000"/>
              </a:lnSpc>
            </a:pPr>
            <a:br>
              <a:rPr lang="en-US"/>
            </a:br>
            <a:endParaRPr lang="en-US"/>
          </a:p>
          <a:p>
            <a:pPr indent="-228600">
              <a:lnSpc>
                <a:spcPct val="90000"/>
              </a:lnSpc>
              <a:buFont typeface="Arial" panose="020B0604020202020204" pitchFamily="34" charset="0"/>
              <a:buChar char="•"/>
            </a:pPr>
            <a:endParaRPr lang="en-US"/>
          </a:p>
          <a:p>
            <a:pPr indent="-228600">
              <a:lnSpc>
                <a:spcPct val="90000"/>
              </a:lnSpc>
              <a:buFont typeface="Arial" panose="020B0604020202020204" pitchFamily="34" charset="0"/>
              <a:buChar char="•"/>
            </a:pPr>
            <a:endParaRPr lang="en-US"/>
          </a:p>
        </p:txBody>
      </p:sp>
      <p:sp>
        <p:nvSpPr>
          <p:cNvPr id="7" name="Slide Number Placeholder 6">
            <a:extLst>
              <a:ext uri="{FF2B5EF4-FFF2-40B4-BE49-F238E27FC236}">
                <a16:creationId xmlns:a16="http://schemas.microsoft.com/office/drawing/2014/main" id="{D1B871D8-7F53-435E-8E05-EEF9FB71147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2</a:t>
            </a:fld>
            <a:endParaRPr lang="en-US"/>
          </a:p>
        </p:txBody>
      </p:sp>
      <p:cxnSp>
        <p:nvCxnSpPr>
          <p:cNvPr id="24" name="Straight Connector 2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8973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4" name="Straight Connector 83">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86" name="Rectangle 85">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54FA453-CA6F-4ED8-B4B2-61C3D67FF6E5}"/>
              </a:ext>
            </a:extLst>
          </p:cNvPr>
          <p:cNvSpPr>
            <a:spLocks noGrp="1"/>
          </p:cNvSpPr>
          <p:nvPr>
            <p:ph type="title"/>
          </p:nvPr>
        </p:nvSpPr>
        <p:spPr>
          <a:xfrm>
            <a:off x="6099630" y="27242"/>
            <a:ext cx="4195674" cy="2052522"/>
          </a:xfrm>
        </p:spPr>
        <p:txBody>
          <a:bodyPr vert="horz" lIns="91440" tIns="45720" rIns="91440" bIns="45720" rtlCol="0" anchor="b">
            <a:normAutofit/>
          </a:bodyPr>
          <a:lstStyle/>
          <a:p>
            <a:r>
              <a:rPr lang="en-US" sz="4800" kern="1200">
                <a:solidFill>
                  <a:schemeClr val="tx1"/>
                </a:solidFill>
                <a:latin typeface="+mj-lt"/>
                <a:ea typeface="+mj-ea"/>
                <a:cs typeface="+mj-cs"/>
              </a:rPr>
              <a:t>Objectives</a:t>
            </a:r>
          </a:p>
        </p:txBody>
      </p:sp>
      <p:sp>
        <p:nvSpPr>
          <p:cNvPr id="88" name="Freeform: Shape 87">
            <a:extLst>
              <a:ext uri="{FF2B5EF4-FFF2-40B4-BE49-F238E27FC236}">
                <a16:creationId xmlns:a16="http://schemas.microsoft.com/office/drawing/2014/main" id="{D0F14822-B1F1-4730-A131-C3416A790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50930" y="3942512"/>
            <a:ext cx="3238728" cy="2915488"/>
          </a:xfrm>
          <a:custGeom>
            <a:avLst/>
            <a:gdLst>
              <a:gd name="connsiteX0" fmla="*/ 1619364 w 3238728"/>
              <a:gd name="connsiteY0" fmla="*/ 0 h 2915488"/>
              <a:gd name="connsiteX1" fmla="*/ 3238728 w 3238728"/>
              <a:gd name="connsiteY1" fmla="*/ 1619364 h 2915488"/>
              <a:gd name="connsiteX2" fmla="*/ 2649430 w 3238728"/>
              <a:gd name="connsiteY2" fmla="*/ 2868944 h 2915488"/>
              <a:gd name="connsiteX3" fmla="*/ 2587188 w 3238728"/>
              <a:gd name="connsiteY3" fmla="*/ 2915488 h 2915488"/>
              <a:gd name="connsiteX4" fmla="*/ 651541 w 3238728"/>
              <a:gd name="connsiteY4" fmla="*/ 2915488 h 2915488"/>
              <a:gd name="connsiteX5" fmla="*/ 589298 w 3238728"/>
              <a:gd name="connsiteY5" fmla="*/ 2868944 h 2915488"/>
              <a:gd name="connsiteX6" fmla="*/ 0 w 3238728"/>
              <a:gd name="connsiteY6" fmla="*/ 1619364 h 2915488"/>
              <a:gd name="connsiteX7" fmla="*/ 1619364 w 3238728"/>
              <a:gd name="connsiteY7" fmla="*/ 0 h 2915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8728" h="2915488">
                <a:moveTo>
                  <a:pt x="1619364" y="0"/>
                </a:moveTo>
                <a:cubicBezTo>
                  <a:pt x="2513714" y="0"/>
                  <a:pt x="3238728" y="725014"/>
                  <a:pt x="3238728" y="1619364"/>
                </a:cubicBezTo>
                <a:cubicBezTo>
                  <a:pt x="3238728" y="2122436"/>
                  <a:pt x="3009329" y="2571929"/>
                  <a:pt x="2649430" y="2868944"/>
                </a:cubicBezTo>
                <a:lnTo>
                  <a:pt x="2587188" y="2915488"/>
                </a:lnTo>
                <a:lnTo>
                  <a:pt x="651541" y="2915488"/>
                </a:lnTo>
                <a:lnTo>
                  <a:pt x="589298" y="2868944"/>
                </a:lnTo>
                <a:cubicBezTo>
                  <a:pt x="229399" y="2571929"/>
                  <a:pt x="0" y="2122436"/>
                  <a:pt x="0" y="1619364"/>
                </a:cubicBezTo>
                <a:cubicBezTo>
                  <a:pt x="0" y="725014"/>
                  <a:pt x="725014" y="0"/>
                  <a:pt x="1619364" y="0"/>
                </a:cubicBezTo>
                <a:close/>
              </a:path>
            </a:pathLst>
          </a:cu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0" name="Freeform: Shape 89">
            <a:extLst>
              <a:ext uri="{FF2B5EF4-FFF2-40B4-BE49-F238E27FC236}">
                <a16:creationId xmlns:a16="http://schemas.microsoft.com/office/drawing/2014/main" id="{063F1D6B-3845-4F68-9803-39000080E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154502" cy="4167582"/>
          </a:xfrm>
          <a:custGeom>
            <a:avLst/>
            <a:gdLst>
              <a:gd name="connsiteX0" fmla="*/ 1209514 w 4154502"/>
              <a:gd name="connsiteY0" fmla="*/ 0 h 4167582"/>
              <a:gd name="connsiteX1" fmla="*/ 2782034 w 4154502"/>
              <a:gd name="connsiteY1" fmla="*/ 0 h 4167582"/>
              <a:gd name="connsiteX2" fmla="*/ 2836049 w 4154502"/>
              <a:gd name="connsiteY2" fmla="*/ 19770 h 4167582"/>
              <a:gd name="connsiteX3" fmla="*/ 4154502 w 4154502"/>
              <a:gd name="connsiteY3" fmla="*/ 2008854 h 4167582"/>
              <a:gd name="connsiteX4" fmla="*/ 1995774 w 4154502"/>
              <a:gd name="connsiteY4" fmla="*/ 4167582 h 4167582"/>
              <a:gd name="connsiteX5" fmla="*/ 6690 w 4154502"/>
              <a:gd name="connsiteY5" fmla="*/ 2849129 h 4167582"/>
              <a:gd name="connsiteX6" fmla="*/ 0 w 4154502"/>
              <a:gd name="connsiteY6" fmla="*/ 2830852 h 4167582"/>
              <a:gd name="connsiteX7" fmla="*/ 0 w 4154502"/>
              <a:gd name="connsiteY7" fmla="*/ 1186857 h 4167582"/>
              <a:gd name="connsiteX8" fmla="*/ 6690 w 4154502"/>
              <a:gd name="connsiteY8" fmla="*/ 1168580 h 4167582"/>
              <a:gd name="connsiteX9" fmla="*/ 1155500 w 4154502"/>
              <a:gd name="connsiteY9" fmla="*/ 19770 h 4167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4502" h="4167582">
                <a:moveTo>
                  <a:pt x="1209514" y="0"/>
                </a:moveTo>
                <a:lnTo>
                  <a:pt x="2782034" y="0"/>
                </a:lnTo>
                <a:lnTo>
                  <a:pt x="2836049" y="19770"/>
                </a:lnTo>
                <a:cubicBezTo>
                  <a:pt x="3610849" y="347482"/>
                  <a:pt x="4154502" y="1114679"/>
                  <a:pt x="4154502" y="2008854"/>
                </a:cubicBezTo>
                <a:cubicBezTo>
                  <a:pt x="4154502" y="3201087"/>
                  <a:pt x="3188007" y="4167582"/>
                  <a:pt x="1995774" y="4167582"/>
                </a:cubicBezTo>
                <a:cubicBezTo>
                  <a:pt x="1101599" y="4167582"/>
                  <a:pt x="334402" y="3623929"/>
                  <a:pt x="6690" y="2849129"/>
                </a:cubicBezTo>
                <a:lnTo>
                  <a:pt x="0" y="2830852"/>
                </a:lnTo>
                <a:lnTo>
                  <a:pt x="0" y="1186857"/>
                </a:lnTo>
                <a:lnTo>
                  <a:pt x="6690" y="1168580"/>
                </a:lnTo>
                <a:cubicBezTo>
                  <a:pt x="225165" y="652046"/>
                  <a:pt x="638966" y="238245"/>
                  <a:pt x="1155500" y="19770"/>
                </a:cubicBezTo>
                <a:close/>
              </a:path>
            </a:pathLst>
          </a:cu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7" name="Picture Placeholder 6">
            <a:extLst>
              <a:ext uri="{FF2B5EF4-FFF2-40B4-BE49-F238E27FC236}">
                <a16:creationId xmlns:a16="http://schemas.microsoft.com/office/drawing/2014/main" id="{6878A551-84F5-4601-9455-67DC5E4E99A4}"/>
              </a:ext>
            </a:extLst>
          </p:cNvPr>
          <p:cNvPicPr>
            <a:picLocks noGrp="1" noChangeAspect="1"/>
          </p:cNvPicPr>
          <p:nvPr>
            <p:ph type="pic" sz="quarter" idx="10"/>
          </p:nvPr>
        </p:nvPicPr>
        <p:blipFill rotWithShape="1">
          <a:blip r:embed="rId2">
            <a:extLst>
              <a:ext uri="{837473B0-CC2E-450A-ABE3-18F120FF3D39}">
                <a1611:picAttrSrcUrl xmlns:a1611="http://schemas.microsoft.com/office/drawing/2016/11/main" r:id="rId3"/>
              </a:ext>
            </a:extLst>
          </a:blip>
          <a:srcRect r="32145" b="2"/>
          <a:stretch/>
        </p:blipFill>
        <p:spPr>
          <a:xfrm>
            <a:off x="-2" y="10"/>
            <a:ext cx="4317456" cy="4167571"/>
          </a:xfrm>
          <a:custGeom>
            <a:avLst/>
            <a:gdLst/>
            <a:ahLst/>
            <a:cxnLst/>
            <a:rect l="l" t="t" r="r" b="b"/>
            <a:pathLst>
              <a:path w="4317456" h="4167581">
                <a:moveTo>
                  <a:pt x="1372466" y="0"/>
                </a:moveTo>
                <a:lnTo>
                  <a:pt x="2944990" y="0"/>
                </a:lnTo>
                <a:lnTo>
                  <a:pt x="2999002" y="19769"/>
                </a:lnTo>
                <a:cubicBezTo>
                  <a:pt x="3773802" y="347482"/>
                  <a:pt x="4317456" y="1114680"/>
                  <a:pt x="4317456" y="2008853"/>
                </a:cubicBezTo>
                <a:cubicBezTo>
                  <a:pt x="4317456" y="3201085"/>
                  <a:pt x="3350960" y="4167581"/>
                  <a:pt x="2158728" y="4167581"/>
                </a:cubicBezTo>
                <a:cubicBezTo>
                  <a:pt x="966497" y="4167581"/>
                  <a:pt x="0" y="3201085"/>
                  <a:pt x="0" y="2008853"/>
                </a:cubicBezTo>
                <a:cubicBezTo>
                  <a:pt x="0" y="1114680"/>
                  <a:pt x="543654" y="347482"/>
                  <a:pt x="1318454" y="19769"/>
                </a:cubicBezTo>
                <a:close/>
              </a:path>
            </a:pathLst>
          </a:custGeom>
        </p:spPr>
      </p:pic>
      <p:sp>
        <p:nvSpPr>
          <p:cNvPr id="9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8953" y="17716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9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4045" y="3208746"/>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5" name="Content Placeholder 4">
            <a:extLst>
              <a:ext uri="{FF2B5EF4-FFF2-40B4-BE49-F238E27FC236}">
                <a16:creationId xmlns:a16="http://schemas.microsoft.com/office/drawing/2014/main" id="{F01866DD-53C9-4AF0-9E9A-BF19D245E8C6}"/>
              </a:ext>
            </a:extLst>
          </p:cNvPr>
          <p:cNvSpPr>
            <a:spLocks noGrp="1"/>
          </p:cNvSpPr>
          <p:nvPr>
            <p:ph idx="4294967295"/>
          </p:nvPr>
        </p:nvSpPr>
        <p:spPr>
          <a:xfrm>
            <a:off x="6099630" y="2990818"/>
            <a:ext cx="4195675" cy="2913872"/>
          </a:xfrm>
        </p:spPr>
        <p:txBody>
          <a:bodyPr vert="horz" lIns="91440" tIns="45720" rIns="91440" bIns="45720" rtlCol="0" anchor="t">
            <a:normAutofit lnSpcReduction="10000"/>
          </a:bodyPr>
          <a:lstStyle/>
          <a:p>
            <a:r>
              <a:rPr lang="en-US" sz="1800"/>
              <a:t>Identify relevant network indicators.</a:t>
            </a:r>
          </a:p>
          <a:p>
            <a:pPr marL="0"/>
            <a:endParaRPr lang="en-US" sz="1800"/>
          </a:p>
          <a:p>
            <a:r>
              <a:rPr lang="en-US" sz="1800"/>
              <a:t>Build effective deterioration prediction models using machine learning algorithms and weather datasets.</a:t>
            </a:r>
          </a:p>
          <a:p>
            <a:pPr marL="0"/>
            <a:endParaRPr lang="en-US" sz="1800"/>
          </a:p>
          <a:p>
            <a:r>
              <a:rPr lang="en-US" sz="1800"/>
              <a:t>Develop an early warning system for timely interventions.</a:t>
            </a:r>
          </a:p>
          <a:p>
            <a:pPr marL="0"/>
            <a:endParaRPr lang="en-US" sz="1800"/>
          </a:p>
          <a:p>
            <a:pPr marL="0"/>
            <a:endParaRPr lang="en-US" sz="1800"/>
          </a:p>
          <a:p>
            <a:endParaRPr lang="en-US" sz="1800"/>
          </a:p>
        </p:txBody>
      </p:sp>
      <p:sp>
        <p:nvSpPr>
          <p:cNvPr id="9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3825" y="4368981"/>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9" name="Picture Placeholder 8" descr="Scam Alert Free Stock Photo - Public Domain Pictures">
            <a:extLst>
              <a:ext uri="{FF2B5EF4-FFF2-40B4-BE49-F238E27FC236}">
                <a16:creationId xmlns:a16="http://schemas.microsoft.com/office/drawing/2014/main" id="{2AB5D194-2C9E-4040-80F4-AD268E197DD4}"/>
              </a:ext>
            </a:extLst>
          </p:cNvPr>
          <p:cNvPicPr>
            <a:picLocks noGrp="1" noChangeAspect="1"/>
          </p:cNvPicPr>
          <p:nvPr>
            <p:ph type="pic" sz="quarter" idx="11"/>
          </p:nvPr>
        </p:nvPicPr>
        <p:blipFill rotWithShape="1">
          <a:blip r:embed="rId4"/>
          <a:srcRect l="7735" r="8840" b="19118"/>
          <a:stretch/>
        </p:blipFill>
        <p:spPr>
          <a:xfrm>
            <a:off x="2692378" y="3996175"/>
            <a:ext cx="3243069" cy="2851855"/>
          </a:xfrm>
          <a:custGeom>
            <a:avLst/>
            <a:gdLst/>
            <a:ahLst/>
            <a:cxnLst/>
            <a:rect l="l" t="t" r="r" b="b"/>
            <a:pathLst>
              <a:path w="3238727" h="2915488">
                <a:moveTo>
                  <a:pt x="1619364" y="0"/>
                </a:moveTo>
                <a:cubicBezTo>
                  <a:pt x="2513714" y="0"/>
                  <a:pt x="3238727" y="725014"/>
                  <a:pt x="3238727" y="1619364"/>
                </a:cubicBezTo>
                <a:cubicBezTo>
                  <a:pt x="3238727" y="2122436"/>
                  <a:pt x="3009328" y="2571928"/>
                  <a:pt x="2649429" y="2868943"/>
                </a:cubicBezTo>
                <a:lnTo>
                  <a:pt x="2587186" y="2915488"/>
                </a:lnTo>
                <a:lnTo>
                  <a:pt x="651541" y="2915488"/>
                </a:lnTo>
                <a:lnTo>
                  <a:pt x="589298" y="2868943"/>
                </a:lnTo>
                <a:cubicBezTo>
                  <a:pt x="229399" y="2571928"/>
                  <a:pt x="0" y="2122436"/>
                  <a:pt x="0" y="1619364"/>
                </a:cubicBezTo>
                <a:cubicBezTo>
                  <a:pt x="0" y="725014"/>
                  <a:pt x="725014" y="0"/>
                  <a:pt x="1619364" y="0"/>
                </a:cubicBezTo>
                <a:close/>
              </a:path>
            </a:pathLst>
          </a:custGeom>
        </p:spPr>
      </p:pic>
      <p:sp>
        <p:nvSpPr>
          <p:cNvPr id="3" name="Slide Number Placeholder 2">
            <a:extLst>
              <a:ext uri="{FF2B5EF4-FFF2-40B4-BE49-F238E27FC236}">
                <a16:creationId xmlns:a16="http://schemas.microsoft.com/office/drawing/2014/main" id="{DC39EB9B-E7ED-4478-BA61-1F0CDFECB619}"/>
              </a:ext>
            </a:extLst>
          </p:cNvPr>
          <p:cNvSpPr>
            <a:spLocks noGrp="1"/>
          </p:cNvSpPr>
          <p:nvPr>
            <p:ph type="sldNum" sz="quarter" idx="1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3</a:t>
            </a:fld>
            <a:endParaRPr lang="en-US"/>
          </a:p>
        </p:txBody>
      </p:sp>
      <p:cxnSp>
        <p:nvCxnSpPr>
          <p:cNvPr id="98" name="Straight Connector 9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3893"/>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1FBD500-9C68-BBA0-4ED7-BD2407B3BA7A}"/>
              </a:ext>
            </a:extLst>
          </p:cNvPr>
          <p:cNvSpPr txBox="1"/>
          <p:nvPr/>
        </p:nvSpPr>
        <p:spPr>
          <a:xfrm>
            <a:off x="9464971" y="6657945"/>
            <a:ext cx="2727029"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BY-NC</a:t>
            </a:r>
            <a:r>
              <a:rPr lang="en-US" sz="700">
                <a:solidFill>
                  <a:srgbClr val="FFFFFF"/>
                </a:solidFill>
              </a:rPr>
              <a:t>.</a:t>
            </a:r>
          </a:p>
        </p:txBody>
      </p:sp>
      <p:pic>
        <p:nvPicPr>
          <p:cNvPr id="13" name="Graphic 1" descr="Isometric Drawing">
            <a:extLst>
              <a:ext uri="{FF2B5EF4-FFF2-40B4-BE49-F238E27FC236}">
                <a16:creationId xmlns:a16="http://schemas.microsoft.com/office/drawing/2014/main" id="{2D198B68-DA1F-467E-F99C-A7540190032F}"/>
              </a:ext>
            </a:extLst>
          </p:cNvPr>
          <p:cNvPicPr>
            <a:picLocks noGrp="1" noChangeAspect="1"/>
          </p:cNvPicPr>
          <p:nvPr/>
        </p:nvPicPr>
        <p:blipFill rotWithShape="1">
          <a:blip r:embed="rId6">
            <a:extLst>
              <a:ext uri="{96DAC541-7B7A-43D3-8B79-37D633B846F1}">
                <asvg:svgBlip xmlns:asvg="http://schemas.microsoft.com/office/drawing/2016/SVG/main" r:embed="rId7"/>
              </a:ext>
            </a:extLst>
          </a:blip>
          <a:srcRect l="1195" r="1195"/>
          <a:stretch/>
        </p:blipFill>
        <p:spPr>
          <a:xfrm>
            <a:off x="9361067" y="710059"/>
            <a:ext cx="2927538" cy="2284280"/>
          </a:xfrm>
          <a:prstGeom prst="rect">
            <a:avLst/>
          </a:prstGeom>
        </p:spPr>
      </p:pic>
    </p:spTree>
    <p:extLst>
      <p:ext uri="{BB962C8B-B14F-4D97-AF65-F5344CB8AC3E}">
        <p14:creationId xmlns:p14="http://schemas.microsoft.com/office/powerpoint/2010/main" val="170988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DE92-075C-43EC-8CB3-D334B9CF38D5}"/>
              </a:ext>
            </a:extLst>
          </p:cNvPr>
          <p:cNvSpPr>
            <a:spLocks noGrp="1"/>
          </p:cNvSpPr>
          <p:nvPr>
            <p:ph type="title"/>
          </p:nvPr>
        </p:nvSpPr>
        <p:spPr>
          <a:xfrm>
            <a:off x="867340" y="2446418"/>
            <a:ext cx="4434721" cy="1965163"/>
          </a:xfrm>
        </p:spPr>
        <p:txBody>
          <a:bodyPr/>
          <a:lstStyle/>
          <a:p>
            <a:r>
              <a:rPr lang="en-US"/>
              <a:t>Hypothesis</a:t>
            </a:r>
          </a:p>
        </p:txBody>
      </p:sp>
      <p:sp>
        <p:nvSpPr>
          <p:cNvPr id="3" name="Content Placeholder 2">
            <a:extLst>
              <a:ext uri="{FF2B5EF4-FFF2-40B4-BE49-F238E27FC236}">
                <a16:creationId xmlns:a16="http://schemas.microsoft.com/office/drawing/2014/main" id="{065994E4-45F6-40E9-98B7-10B9F6F0503C}"/>
              </a:ext>
            </a:extLst>
          </p:cNvPr>
          <p:cNvSpPr>
            <a:spLocks noGrp="1"/>
          </p:cNvSpPr>
          <p:nvPr>
            <p:ph idx="1"/>
          </p:nvPr>
        </p:nvSpPr>
        <p:spPr>
          <a:xfrm>
            <a:off x="6392583" y="536567"/>
            <a:ext cx="4518504" cy="5784867"/>
          </a:xfrm>
        </p:spPr>
        <p:txBody>
          <a:bodyPr/>
          <a:lstStyle/>
          <a:p>
            <a:pPr algn="just"/>
            <a:r>
              <a:rPr lang="en-US" sz="1600">
                <a:ea typeface="+mn-lt"/>
                <a:cs typeface="+mn-lt"/>
              </a:rPr>
              <a:t>It is possible to anticipate network deterioration with a high degree of accuracy by examining past network data availability during severe weather conditions and utilizing machine learning methods. The created predictive model will find patterns and trends in network performance parameters, enabling preventive maintenance and reducing downtime. Ultimately, this strategy will increase network dependability and raise user satisfaction levels.</a:t>
            </a:r>
            <a:endParaRPr lang="en-US"/>
          </a:p>
          <a:p>
            <a:endParaRPr lang="en-US" sz="1400"/>
          </a:p>
        </p:txBody>
      </p:sp>
      <p:sp>
        <p:nvSpPr>
          <p:cNvPr id="7" name="Slide Number Placeholder 6">
            <a:extLst>
              <a:ext uri="{FF2B5EF4-FFF2-40B4-BE49-F238E27FC236}">
                <a16:creationId xmlns:a16="http://schemas.microsoft.com/office/drawing/2014/main" id="{D1B871D8-7F53-435E-8E05-EEF9FB71147C}"/>
              </a:ext>
            </a:extLst>
          </p:cNvPr>
          <p:cNvSpPr>
            <a:spLocks noGrp="1"/>
          </p:cNvSpPr>
          <p:nvPr>
            <p:ph type="sldNum" sz="quarter" idx="12"/>
          </p:nvPr>
        </p:nvSpPr>
        <p:spPr/>
        <p:txBody>
          <a:bodyPr/>
          <a:lstStyle/>
          <a:p>
            <a:fld id="{294A09A9-5501-47C1-A89A-A340965A2BE2}" type="slidenum">
              <a:rPr lang="en-US" smtClean="0"/>
              <a:pPr/>
              <a:t>4</a:t>
            </a:fld>
            <a:endParaRPr lang="en-US"/>
          </a:p>
        </p:txBody>
      </p:sp>
    </p:spTree>
    <p:extLst>
      <p:ext uri="{BB962C8B-B14F-4D97-AF65-F5344CB8AC3E}">
        <p14:creationId xmlns:p14="http://schemas.microsoft.com/office/powerpoint/2010/main" val="1087605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77DE92-075C-43EC-8CB3-D334B9CF38D5}"/>
              </a:ext>
            </a:extLst>
          </p:cNvPr>
          <p:cNvSpPr>
            <a:spLocks noGrp="1"/>
          </p:cNvSpPr>
          <p:nvPr>
            <p:ph type="title"/>
          </p:nvPr>
        </p:nvSpPr>
        <p:spPr>
          <a:xfrm>
            <a:off x="1188069" y="381935"/>
            <a:ext cx="4008583" cy="5974414"/>
          </a:xfrm>
        </p:spPr>
        <p:txBody>
          <a:bodyPr vert="horz" lIns="91440" tIns="45720" rIns="91440" bIns="45720" rtlCol="0" anchor="ctr">
            <a:normAutofit/>
          </a:bodyPr>
          <a:lstStyle/>
          <a:p>
            <a:pPr algn="l"/>
            <a:r>
              <a:rPr lang="en-US" sz="7200" kern="1200">
                <a:latin typeface="+mj-lt"/>
                <a:ea typeface="+mj-ea"/>
                <a:cs typeface="+mj-cs"/>
              </a:rPr>
              <a:t>Problem Survey</a:t>
            </a:r>
          </a:p>
        </p:txBody>
      </p:sp>
      <p:sp>
        <p:nvSpPr>
          <p:cNvPr id="1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2"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065994E4-45F6-40E9-98B7-10B9F6F0503C}"/>
              </a:ext>
            </a:extLst>
          </p:cNvPr>
          <p:cNvSpPr>
            <a:spLocks noGrp="1"/>
          </p:cNvSpPr>
          <p:nvPr>
            <p:ph idx="1"/>
          </p:nvPr>
        </p:nvSpPr>
        <p:spPr>
          <a:xfrm>
            <a:off x="6096000" y="381935"/>
            <a:ext cx="4986955" cy="5974415"/>
          </a:xfrm>
        </p:spPr>
        <p:txBody>
          <a:bodyPr vert="horz" lIns="91440" tIns="45720" rIns="91440" bIns="45720" rtlCol="0" anchor="ctr">
            <a:normAutofit/>
          </a:bodyPr>
          <a:lstStyle/>
          <a:p>
            <a:pPr>
              <a:lnSpc>
                <a:spcPct val="90000"/>
              </a:lnSpc>
            </a:pPr>
            <a:r>
              <a:rPr lang="en-US">
                <a:ea typeface="+mn-lt"/>
                <a:cs typeface="+mn-lt"/>
              </a:rPr>
              <a:t>A thorough investigation to comprehend current network deterioration detection techniques, a look at the possibility of machine learning, and a review of relevant studies to address issues with predictive maintenance.</a:t>
            </a:r>
            <a:endParaRPr lang="en-US"/>
          </a:p>
          <a:p>
            <a:pPr indent="-228600">
              <a:lnSpc>
                <a:spcPct val="90000"/>
              </a:lnSpc>
              <a:buFont typeface="Arial" panose="020B0604020202020204" pitchFamily="34" charset="0"/>
              <a:buChar char="•"/>
            </a:pPr>
            <a:endParaRPr lang="en-US"/>
          </a:p>
        </p:txBody>
      </p:sp>
      <p:sp>
        <p:nvSpPr>
          <p:cNvPr id="7" name="Slide Number Placeholder 6">
            <a:extLst>
              <a:ext uri="{FF2B5EF4-FFF2-40B4-BE49-F238E27FC236}">
                <a16:creationId xmlns:a16="http://schemas.microsoft.com/office/drawing/2014/main" id="{D1B871D8-7F53-435E-8E05-EEF9FB71147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5</a:t>
            </a:fld>
            <a:endParaRPr lang="en-US"/>
          </a:p>
        </p:txBody>
      </p:sp>
      <p:cxnSp>
        <p:nvCxnSpPr>
          <p:cNvPr id="24" name="Straight Connector 2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4" name="Graphic 1" descr="Isometric drawing person climbing a mountain">
            <a:extLst>
              <a:ext uri="{FF2B5EF4-FFF2-40B4-BE49-F238E27FC236}">
                <a16:creationId xmlns:a16="http://schemas.microsoft.com/office/drawing/2014/main" id="{C921096E-FB3E-D5BC-6872-7002264A03B8}"/>
              </a:ext>
            </a:extLst>
          </p:cNvPr>
          <p:cNvPicPr>
            <a:picLocks noGrp="1" noChangeAspect="1"/>
          </p:cNvPicPr>
          <p:nvPr/>
        </p:nvPicPr>
        <p:blipFill rotWithShape="1">
          <a:blip r:embed="rId2">
            <a:extLst>
              <a:ext uri="{96DAC541-7B7A-43D3-8B79-37D633B846F1}">
                <asvg:svgBlip xmlns:asvg="http://schemas.microsoft.com/office/drawing/2016/SVG/main" r:embed="rId3"/>
              </a:ext>
            </a:extLst>
          </a:blip>
          <a:srcRect t="8124" b="8124"/>
          <a:stretch/>
        </p:blipFill>
        <p:spPr>
          <a:xfrm>
            <a:off x="5371939" y="4551608"/>
            <a:ext cx="4828474" cy="2306392"/>
          </a:xfrm>
          <a:prstGeom prst="rect">
            <a:avLst/>
          </a:prstGeom>
        </p:spPr>
      </p:pic>
    </p:spTree>
    <p:extLst>
      <p:ext uri="{BB962C8B-B14F-4D97-AF65-F5344CB8AC3E}">
        <p14:creationId xmlns:p14="http://schemas.microsoft.com/office/powerpoint/2010/main" val="1113227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376219" y="-674969"/>
            <a:ext cx="9679448" cy="2868439"/>
          </a:xfrm>
        </p:spPr>
        <p:txBody>
          <a:bodyPr vert="horz" lIns="91440" tIns="45720" rIns="91440" bIns="45720" rtlCol="0" anchor="b">
            <a:normAutofit/>
          </a:bodyPr>
          <a:lstStyle/>
          <a:p>
            <a:r>
              <a:rPr lang="en-US"/>
              <a:t>Topic DISCUSSION</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4"/>
          </p:nvPr>
        </p:nvSpPr>
        <p:spPr>
          <a:xfrm>
            <a:off x="1191880" y="2898113"/>
            <a:ext cx="4828407" cy="1437132"/>
          </a:xfrm>
        </p:spPr>
        <p:txBody>
          <a:bodyPr vert="horz" lIns="91440" tIns="45720" rIns="91440" bIns="45720" rtlCol="0" anchor="ctr">
            <a:normAutofit fontScale="92500" lnSpcReduction="20000"/>
          </a:bodyPr>
          <a:lstStyle/>
          <a:p>
            <a:r>
              <a:rPr lang="en-US"/>
              <a:t>Base Paper: </a:t>
            </a:r>
          </a:p>
          <a:p>
            <a:r>
              <a:rPr lang="en-US" sz="1700" b="1">
                <a:solidFill>
                  <a:srgbClr val="131314"/>
                </a:solidFill>
                <a:ea typeface="+mn-lt"/>
                <a:cs typeface="+mn-lt"/>
              </a:rPr>
              <a:t>Investigation of 5G and 4G V2V Communication Channel Performance Under Severe Weather </a:t>
            </a:r>
            <a:r>
              <a:rPr lang="en-US" sz="2300" b="1">
                <a:solidFill>
                  <a:schemeClr val="tx1">
                    <a:lumMod val="95000"/>
                    <a:lumOff val="5000"/>
                  </a:schemeClr>
                </a:solidFill>
                <a:ea typeface="+mn-lt"/>
                <a:cs typeface="+mn-lt"/>
              </a:rPr>
              <a:t>(</a:t>
            </a:r>
            <a:r>
              <a:rPr lang="en-US" sz="1800" b="1">
                <a:solidFill>
                  <a:schemeClr val="tx1">
                    <a:lumMod val="95000"/>
                    <a:lumOff val="5000"/>
                  </a:schemeClr>
                </a:solidFill>
                <a:ea typeface="+mn-lt"/>
                <a:cs typeface="+mn-lt"/>
              </a:rPr>
              <a:t>October 2022</a:t>
            </a:r>
            <a:r>
              <a:rPr lang="en-US" sz="1800" b="1">
                <a:solidFill>
                  <a:schemeClr val="tx1">
                    <a:lumMod val="95000"/>
                    <a:lumOff val="5000"/>
                  </a:schemeClr>
                </a:solidFill>
              </a:rPr>
              <a:t> </a:t>
            </a:r>
            <a:r>
              <a:rPr lang="en-US" sz="1800" b="1">
                <a:solidFill>
                  <a:schemeClr val="tx1">
                    <a:lumMod val="95000"/>
                    <a:lumOff val="5000"/>
                  </a:schemeClr>
                </a:solidFill>
                <a:ea typeface="+mn-lt"/>
                <a:cs typeface="+mn-lt"/>
              </a:rPr>
              <a:t> IEEE International Conference on Wireless for Space and Extreme Environments (WiSEE</a:t>
            </a:r>
            <a:r>
              <a:rPr lang="en-US" sz="1800" b="1">
                <a:solidFill>
                  <a:schemeClr val="tx1">
                    <a:lumMod val="95000"/>
                    <a:lumOff val="5000"/>
                  </a:schemeClr>
                </a:solidFill>
              </a:rPr>
              <a:t>)</a:t>
            </a:r>
            <a:endParaRPr lang="en-US" sz="1800">
              <a:solidFill>
                <a:schemeClr val="tx1">
                  <a:lumMod val="95000"/>
                  <a:lumOff val="5000"/>
                </a:schemeClr>
              </a:solidFill>
            </a:endParaRPr>
          </a:p>
        </p:txBody>
      </p:sp>
      <p:pic>
        <p:nvPicPr>
          <p:cNvPr id="3" name="Picture 2" descr="A close-up of a text&#10;&#10;Description automatically generated">
            <a:extLst>
              <a:ext uri="{FF2B5EF4-FFF2-40B4-BE49-F238E27FC236}">
                <a16:creationId xmlns:a16="http://schemas.microsoft.com/office/drawing/2014/main" id="{8AED3B2A-48AE-1BE1-DDFA-A83AB2C6113E}"/>
              </a:ext>
            </a:extLst>
          </p:cNvPr>
          <p:cNvPicPr>
            <a:picLocks noChangeAspect="1"/>
          </p:cNvPicPr>
          <p:nvPr/>
        </p:nvPicPr>
        <p:blipFill>
          <a:blip r:embed="rId3"/>
          <a:stretch>
            <a:fillRect/>
          </a:stretch>
        </p:blipFill>
        <p:spPr>
          <a:xfrm>
            <a:off x="6387921" y="4122614"/>
            <a:ext cx="5587284" cy="2186658"/>
          </a:xfrm>
          <a:prstGeom prst="rect">
            <a:avLst/>
          </a:prstGeom>
        </p:spPr>
      </p:pic>
    </p:spTree>
    <p:extLst>
      <p:ext uri="{BB962C8B-B14F-4D97-AF65-F5344CB8AC3E}">
        <p14:creationId xmlns:p14="http://schemas.microsoft.com/office/powerpoint/2010/main" val="200544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034CD001-B9B3-4323-BBB9-15DAAC455719}"/>
              </a:ext>
            </a:extLst>
          </p:cNvPr>
          <p:cNvSpPr>
            <a:spLocks noGrp="1"/>
          </p:cNvSpPr>
          <p:nvPr>
            <p:ph type="sldNum" sz="quarter" idx="12"/>
          </p:nvPr>
        </p:nvSpPr>
        <p:spPr>
          <a:xfrm>
            <a:off x="8610600" y="6356350"/>
            <a:ext cx="2743200" cy="365125"/>
          </a:xfrm>
        </p:spPr>
        <p:txBody>
          <a:bodyPr>
            <a:normAutofit/>
          </a:bodyPr>
          <a:lstStyle/>
          <a:p>
            <a:fld id="{D8DA9DAA-006C-4F4B-980E-E3DF019B24E2}" type="slidenum">
              <a:rPr lang="en-US" smtClean="0"/>
              <a:pPr/>
              <a:t>7</a:t>
            </a:fld>
            <a:endParaRPr lang="en-US"/>
          </a:p>
        </p:txBody>
      </p:sp>
      <p:sp>
        <p:nvSpPr>
          <p:cNvPr id="3" name="Content Placeholder 2">
            <a:extLst>
              <a:ext uri="{FF2B5EF4-FFF2-40B4-BE49-F238E27FC236}">
                <a16:creationId xmlns:a16="http://schemas.microsoft.com/office/drawing/2014/main" id="{7BCB9D21-E685-EE62-C6D7-1B616D4CEA2F}"/>
              </a:ext>
            </a:extLst>
          </p:cNvPr>
          <p:cNvSpPr>
            <a:spLocks noGrp="1"/>
          </p:cNvSpPr>
          <p:nvPr>
            <p:ph idx="1"/>
          </p:nvPr>
        </p:nvSpPr>
        <p:spPr>
          <a:xfrm>
            <a:off x="795270" y="709455"/>
            <a:ext cx="10515600" cy="5639225"/>
          </a:xfrm>
        </p:spPr>
        <p:txBody>
          <a:bodyPr vert="horz" lIns="91440" tIns="45720" rIns="91440" bIns="45720" rtlCol="0" anchor="t">
            <a:noAutofit/>
          </a:bodyPr>
          <a:lstStyle/>
          <a:p>
            <a:pPr marL="0" indent="0">
              <a:buNone/>
            </a:pPr>
            <a:r>
              <a:rPr lang="en-GB" sz="2400" dirty="0"/>
              <a:t>Following the methodology provided by the authors in the base paper, we will be able to accomplish obtaining the prediction algorithm, with the weather parameters used as input remaining mostly the same. However, since the application of the method differs from the authors, we will be expanding the scope of the research by attempting to implement the prediction algorithm for open space communication, during severe weather conditions.</a:t>
            </a:r>
          </a:p>
          <a:p>
            <a:pPr marL="0" indent="0">
              <a:buNone/>
            </a:pPr>
            <a:endParaRPr lang="en-GB" sz="2400"/>
          </a:p>
          <a:p>
            <a:pPr marL="0" indent="0">
              <a:buNone/>
            </a:pPr>
            <a:r>
              <a:rPr lang="en-GB" sz="2400" b="1" dirty="0"/>
              <a:t>Requirements: </a:t>
            </a:r>
          </a:p>
          <a:p>
            <a:r>
              <a:rPr lang="en-GB" sz="2400" dirty="0"/>
              <a:t>Recent and accurate weather datasets (provided by IMD Data Supply Unit) </a:t>
            </a:r>
          </a:p>
          <a:p>
            <a:r>
              <a:rPr lang="en-GB" sz="2400" dirty="0"/>
              <a:t>Jupyter Notebook</a:t>
            </a:r>
          </a:p>
          <a:p>
            <a:r>
              <a:rPr lang="en-GB" sz="2400" dirty="0"/>
              <a:t> Network Simulation Tool (NS3)</a:t>
            </a:r>
          </a:p>
          <a:p>
            <a:r>
              <a:rPr lang="en-GB" sz="2400" dirty="0"/>
              <a:t> MATLAB channel model</a:t>
            </a:r>
          </a:p>
        </p:txBody>
      </p:sp>
    </p:spTree>
    <p:extLst>
      <p:ext uri="{BB962C8B-B14F-4D97-AF65-F5344CB8AC3E}">
        <p14:creationId xmlns:p14="http://schemas.microsoft.com/office/powerpoint/2010/main" val="27782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34E3E26E-714B-4B44-A67B-0189BC68DBDE}"/>
              </a:ext>
            </a:extLst>
          </p:cNvPr>
          <p:cNvSpPr>
            <a:spLocks noGrp="1"/>
          </p:cNvSpPr>
          <p:nvPr>
            <p:ph type="title"/>
          </p:nvPr>
        </p:nvSpPr>
        <p:spPr>
          <a:xfrm>
            <a:off x="6657715" y="467271"/>
            <a:ext cx="4195674" cy="2052522"/>
          </a:xfrm>
        </p:spPr>
        <p:txBody>
          <a:bodyPr vert="horz" lIns="91440" tIns="45720" rIns="91440" bIns="45720" rtlCol="0" anchor="b">
            <a:normAutofit/>
          </a:bodyPr>
          <a:lstStyle/>
          <a:p>
            <a:r>
              <a:rPr lang="en-US" sz="4800" kern="1200">
                <a:solidFill>
                  <a:schemeClr val="tx1"/>
                </a:solidFill>
                <a:latin typeface="+mj-lt"/>
                <a:ea typeface="+mj-ea"/>
                <a:cs typeface="+mj-cs"/>
              </a:rPr>
              <a:t>Summary</a:t>
            </a:r>
          </a:p>
        </p:txBody>
      </p:sp>
      <p:sp>
        <p:nvSpPr>
          <p:cNvPr id="25" name="Oval 24">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Placeholder 5" descr="HD wallpaper: A Network of People - Business People - Abstract ...">
            <a:extLst>
              <a:ext uri="{FF2B5EF4-FFF2-40B4-BE49-F238E27FC236}">
                <a16:creationId xmlns:a16="http://schemas.microsoft.com/office/drawing/2014/main" id="{51B3F075-2235-46AD-AC06-C2FE0E89D61D}"/>
              </a:ext>
            </a:extLst>
          </p:cNvPr>
          <p:cNvPicPr>
            <a:picLocks noGrp="1" noChangeAspect="1"/>
          </p:cNvPicPr>
          <p:nvPr>
            <p:ph type="pic" sz="quarter" idx="13"/>
          </p:nvPr>
        </p:nvPicPr>
        <p:blipFill rotWithShape="1">
          <a:blip r:embed="rId2"/>
          <a:srcRect l="16337" r="19912" b="-2"/>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27"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9"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21" name="Text Placeholder 20">
            <a:extLst>
              <a:ext uri="{FF2B5EF4-FFF2-40B4-BE49-F238E27FC236}">
                <a16:creationId xmlns:a16="http://schemas.microsoft.com/office/drawing/2014/main" id="{B6526616-F706-4249-9A7C-EA3985ED9757}"/>
              </a:ext>
            </a:extLst>
          </p:cNvPr>
          <p:cNvSpPr>
            <a:spLocks noGrp="1"/>
          </p:cNvSpPr>
          <p:nvPr>
            <p:ph type="body" sz="quarter" idx="15"/>
          </p:nvPr>
        </p:nvSpPr>
        <p:spPr>
          <a:xfrm>
            <a:off x="6657715" y="2990818"/>
            <a:ext cx="4195673" cy="2913872"/>
          </a:xfrm>
        </p:spPr>
        <p:txBody>
          <a:bodyPr vert="horz" lIns="91440" tIns="45720" rIns="91440" bIns="45720" rtlCol="0" anchor="t">
            <a:normAutofit/>
          </a:bodyPr>
          <a:lstStyle/>
          <a:p>
            <a:r>
              <a:rPr lang="en-US" sz="1700" dirty="0"/>
              <a:t>Gathering information prior to an impending severe weather condition would guarantee a prepared network , at occurrence. The ML prediction algorithm will alert the network administrators and provide them enough time to consider an alternate packet transfer route, or implement policies to allow only necessary traffic so as to provide better performance to keep important resources and services running.</a:t>
            </a:r>
            <a:endParaRPr lang="en-US" dirty="0"/>
          </a:p>
        </p:txBody>
      </p:sp>
      <p:sp>
        <p:nvSpPr>
          <p:cNvPr id="31"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3" name="Slide Number Placeholder 2">
            <a:extLst>
              <a:ext uri="{FF2B5EF4-FFF2-40B4-BE49-F238E27FC236}">
                <a16:creationId xmlns:a16="http://schemas.microsoft.com/office/drawing/2014/main" id="{82BE0C56-F728-48E3-899F-638D9647234F}"/>
              </a:ext>
            </a:extLst>
          </p:cNvPr>
          <p:cNvSpPr>
            <a:spLocks noGrp="1"/>
          </p:cNvSpPr>
          <p:nvPr>
            <p:ph type="sldNum" sz="quarter" idx="18"/>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9</a:t>
            </a:fld>
            <a:endParaRPr lang="en-US"/>
          </a:p>
        </p:txBody>
      </p:sp>
      <p:cxnSp>
        <p:nvCxnSpPr>
          <p:cNvPr id="33"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7074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5278-3D07-466F-8351-667A2EBEABB8}"/>
              </a:ext>
            </a:extLst>
          </p:cNvPr>
          <p:cNvSpPr>
            <a:spLocks noGrp="1"/>
          </p:cNvSpPr>
          <p:nvPr>
            <p:ph type="title"/>
          </p:nvPr>
        </p:nvSpPr>
        <p:spPr>
          <a:xfrm>
            <a:off x="1278228" y="450984"/>
            <a:ext cx="6780727" cy="1336295"/>
          </a:xfrm>
        </p:spPr>
        <p:txBody>
          <a:bodyPr>
            <a:normAutofit/>
          </a:bodyPr>
          <a:lstStyle/>
          <a:p>
            <a:r>
              <a:rPr lang="en-US"/>
              <a:t>Timeline</a:t>
            </a:r>
          </a:p>
        </p:txBody>
      </p:sp>
      <p:graphicFrame>
        <p:nvGraphicFramePr>
          <p:cNvPr id="14" name="Content Placeholder 6" descr="Timeline graphic with arrows pointing to the right.">
            <a:extLst>
              <a:ext uri="{FF2B5EF4-FFF2-40B4-BE49-F238E27FC236}">
                <a16:creationId xmlns:a16="http://schemas.microsoft.com/office/drawing/2014/main" id="{CEC6DA80-0404-4CED-A682-9D41A16B341E}"/>
              </a:ext>
            </a:extLst>
          </p:cNvPr>
          <p:cNvGraphicFramePr>
            <a:graphicFrameLocks noGrp="1"/>
          </p:cNvGraphicFramePr>
          <p:nvPr>
            <p:ph idx="1"/>
            <p:extLst>
              <p:ext uri="{D42A27DB-BD31-4B8C-83A1-F6EECF244321}">
                <p14:modId xmlns:p14="http://schemas.microsoft.com/office/powerpoint/2010/main" val="2097391104"/>
              </p:ext>
            </p:extLst>
          </p:nvPr>
        </p:nvGraphicFramePr>
        <p:xfrm>
          <a:off x="1219894" y="709456"/>
          <a:ext cx="10649060" cy="5392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Slide Number Placeholder 12">
            <a:extLst>
              <a:ext uri="{FF2B5EF4-FFF2-40B4-BE49-F238E27FC236}">
                <a16:creationId xmlns:a16="http://schemas.microsoft.com/office/drawing/2014/main" id="{F27A0308-5E9B-49B9-8172-A9FCE07E1EF8}"/>
              </a:ext>
            </a:extLst>
          </p:cNvPr>
          <p:cNvSpPr>
            <a:spLocks noGrp="1"/>
          </p:cNvSpPr>
          <p:nvPr>
            <p:ph type="sldNum" sz="quarter" idx="12"/>
          </p:nvPr>
        </p:nvSpPr>
        <p:spPr>
          <a:xfrm>
            <a:off x="8610600" y="6356350"/>
            <a:ext cx="2743200" cy="365125"/>
          </a:xfrm>
        </p:spPr>
        <p:txBody>
          <a:bodyPr/>
          <a:lstStyle/>
          <a:p>
            <a:fld id="{27CE633F-9882-4A5C-83A2-1109D0C73261}" type="slidenum">
              <a:rPr lang="en-US" smtClean="0"/>
              <a:pPr/>
              <a:t>10</a:t>
            </a:fld>
            <a:endParaRPr lang="en-US"/>
          </a:p>
        </p:txBody>
      </p:sp>
      <p:pic>
        <p:nvPicPr>
          <p:cNvPr id="134" name="Graphic 133" descr="Isometric Drawing">
            <a:extLst>
              <a:ext uri="{FF2B5EF4-FFF2-40B4-BE49-F238E27FC236}">
                <a16:creationId xmlns:a16="http://schemas.microsoft.com/office/drawing/2014/main" id="{85347909-592B-882D-BE6D-15BF5C99F346}"/>
              </a:ext>
            </a:extLst>
          </p:cNvPr>
          <p:cNvPicPr>
            <a:picLocks noGrp="1" noChangeAspect="1"/>
          </p:cNvPicPr>
          <p:nvPr/>
        </p:nvPicPr>
        <p:blipFill rotWithShape="1">
          <a:blip r:embed="rId7">
            <a:extLst>
              <a:ext uri="{96DAC541-7B7A-43D3-8B79-37D633B846F1}">
                <asvg:svgBlip xmlns:asvg="http://schemas.microsoft.com/office/drawing/2016/SVG/main" r:embed="rId8"/>
              </a:ext>
            </a:extLst>
          </a:blip>
          <a:srcRect l="6647" r="6647"/>
          <a:stretch/>
        </p:blipFill>
        <p:spPr>
          <a:xfrm>
            <a:off x="-3060" y="4883726"/>
            <a:ext cx="3254891" cy="2142406"/>
          </a:xfrm>
          <a:prstGeom prst="rect">
            <a:avLst/>
          </a:prstGeom>
        </p:spPr>
      </p:pic>
    </p:spTree>
    <p:extLst>
      <p:ext uri="{BB962C8B-B14F-4D97-AF65-F5344CB8AC3E}">
        <p14:creationId xmlns:p14="http://schemas.microsoft.com/office/powerpoint/2010/main" val="3159288639"/>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E3D3B2D6-6B1C-4F64-807F-0FF223861F6A}">
  <ds:schemaRefs>
    <ds:schemaRef ds:uri="http://schemas.microsoft.com/sharepoint/v3/contenttype/forms"/>
  </ds:schemaRefs>
</ds:datastoreItem>
</file>

<file path=customXml/itemProps2.xml><?xml version="1.0" encoding="utf-8"?>
<ds:datastoreItem xmlns:ds="http://schemas.openxmlformats.org/officeDocument/2006/customXml" ds:itemID="{A5580B19-6BDD-4CE4-B66E-A7A0D928F631}">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3A5D3A3-379F-4885-9B8F-586D59BB1A84}">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_GradientVTI</Template>
  <Application>Microsoft Office PowerPoint</Application>
  <PresentationFormat>Widescreen</PresentationFormat>
  <Slides>10</Slides>
  <Notes>1</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GradientVTI</vt:lpstr>
      <vt:lpstr>Prediction of Network Deterioration using ML Prediction Algorithm</vt:lpstr>
      <vt:lpstr>Motivation</vt:lpstr>
      <vt:lpstr>Objectives</vt:lpstr>
      <vt:lpstr>Hypothesis</vt:lpstr>
      <vt:lpstr>Problem Survey</vt:lpstr>
      <vt:lpstr>Topic DISCUSSION</vt:lpstr>
      <vt:lpstr>PowerPoint Presentation</vt:lpstr>
      <vt:lpstr>Summary</vt:lpstr>
      <vt:lpstr>Timeline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revision>17</cp:revision>
  <dcterms:created xsi:type="dcterms:W3CDTF">2023-08-21T16:22:14Z</dcterms:created>
  <dcterms:modified xsi:type="dcterms:W3CDTF">2023-08-26T11:00:54Z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