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5" r:id="rId12"/>
    <p:sldId id="266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 snapToGrid="0">
      <p:cViewPr>
        <p:scale>
          <a:sx n="75" d="100"/>
          <a:sy n="75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D4B5-7599-4EF9-9C4D-05DA2514F4C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1EF5-A857-4E62-AFEE-25029A36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transmission is taking place, a write instruction to the USART_DR register stores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in the TDR register and which is copied in the shift register at the end of the current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no transmission is taking place, a write instruction to the USART_DR register places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directly in the shift register, the data transmission starts, and the TXE bit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immediately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1EF5-A857-4E62-AFEE-25029A36F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3D77-734F-4E3A-8839-9709807624D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E15-0CA5-4DC5-9F17-C2D6893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12"/>
            <a:ext cx="7772400" cy="1394560"/>
          </a:xfrm>
        </p:spPr>
        <p:txBody>
          <a:bodyPr>
            <a:normAutofit/>
          </a:bodyPr>
          <a:lstStyle/>
          <a:p>
            <a:r>
              <a:rPr lang="en-US" dirty="0" smtClean="0"/>
              <a:t>UART</a:t>
            </a:r>
            <a:br>
              <a:rPr lang="en-US" dirty="0" smtClean="0"/>
            </a:br>
            <a:r>
              <a:rPr lang="en-US" sz="3300" dirty="0"/>
              <a:t>Universal Asynchronous Receiver </a:t>
            </a:r>
            <a:r>
              <a:rPr lang="en-US" sz="3300" dirty="0" smtClean="0"/>
              <a:t>Transmitter</a:t>
            </a:r>
            <a:endParaRPr lang="en-US" sz="33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Universal - </a:t>
            </a:r>
            <a:r>
              <a:rPr lang="en-GB" dirty="0" smtClean="0"/>
              <a:t>Indicates </a:t>
            </a:r>
            <a:r>
              <a:rPr lang="en-GB" dirty="0"/>
              <a:t>that the data format and </a:t>
            </a:r>
            <a:r>
              <a:rPr lang="en-GB" dirty="0" smtClean="0"/>
              <a:t>          transmission </a:t>
            </a:r>
            <a:r>
              <a:rPr lang="en-GB" dirty="0"/>
              <a:t>speeds are </a:t>
            </a:r>
            <a:r>
              <a:rPr lang="en-GB" dirty="0" smtClean="0"/>
              <a:t>configurable.</a:t>
            </a:r>
          </a:p>
          <a:p>
            <a:pPr algn="just"/>
            <a:r>
              <a:rPr lang="en-US" dirty="0" smtClean="0"/>
              <a:t>Asynchronous - </a:t>
            </a:r>
            <a:r>
              <a:rPr lang="en-GB" dirty="0"/>
              <a:t> </a:t>
            </a:r>
            <a:r>
              <a:rPr lang="en-GB" dirty="0" smtClean="0"/>
              <a:t>Transmission </a:t>
            </a:r>
            <a:r>
              <a:rPr lang="en-GB" dirty="0"/>
              <a:t>of data without the use of an external clock </a:t>
            </a:r>
            <a:r>
              <a:rPr lang="en-GB" dirty="0" smtClean="0"/>
              <a:t>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1354" y="452215"/>
            <a:ext cx="7886700" cy="5347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Parity Control</a:t>
            </a:r>
            <a:endParaRPr lang="en-US" sz="28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0250" y="1264260"/>
            <a:ext cx="7886700" cy="5469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Parity </a:t>
            </a:r>
            <a:r>
              <a:rPr lang="en-GB" sz="1800" dirty="0"/>
              <a:t>control (generation of parity bit in transmission and parity checking in reception) </a:t>
            </a:r>
            <a:r>
              <a:rPr lang="en-GB" sz="1800" dirty="0" smtClean="0"/>
              <a:t>can be </a:t>
            </a:r>
            <a:r>
              <a:rPr lang="en-GB" sz="1800" dirty="0"/>
              <a:t>enabled by setting the PCE bit in the USART_CR1 register. Depending on the </a:t>
            </a:r>
            <a:r>
              <a:rPr lang="en-GB" sz="1800" dirty="0" smtClean="0"/>
              <a:t>frame length defined by the M bit, the possible USART frame formats are as listed in </a:t>
            </a:r>
            <a:r>
              <a:rPr lang="en-GB" sz="1800" i="1" dirty="0" smtClean="0"/>
              <a:t>Table 145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b="1" dirty="0"/>
          </a:p>
          <a:p>
            <a:endParaRPr lang="en-GB" sz="1800" b="1" dirty="0" smtClean="0"/>
          </a:p>
          <a:p>
            <a:endParaRPr lang="en-GB" sz="1800" b="1" dirty="0"/>
          </a:p>
          <a:p>
            <a:endParaRPr lang="en-GB" sz="1800" b="1" dirty="0" smtClean="0"/>
          </a:p>
          <a:p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GB" sz="1800" b="1" dirty="0"/>
              <a:t>USART_CR1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PCE</a:t>
            </a:r>
            <a:r>
              <a:rPr lang="en-US" sz="1800" dirty="0"/>
              <a:t>: Parity control </a:t>
            </a:r>
            <a:r>
              <a:rPr lang="en-US" sz="1800" dirty="0" smtClean="0"/>
              <a:t>enable</a:t>
            </a:r>
          </a:p>
          <a:p>
            <a:pPr marL="0" indent="0">
              <a:buNone/>
            </a:pPr>
            <a:r>
              <a:rPr lang="en-US" sz="1800" b="1" dirty="0"/>
              <a:t>PS</a:t>
            </a:r>
            <a:r>
              <a:rPr lang="en-US" sz="1800" dirty="0"/>
              <a:t>: Parity </a:t>
            </a:r>
            <a:r>
              <a:rPr lang="en-US" sz="1800" dirty="0" smtClean="0"/>
              <a:t>selection</a:t>
            </a:r>
            <a:endParaRPr lang="en-US" sz="1800" dirty="0" smtClean="0"/>
          </a:p>
          <a:p>
            <a:pPr marL="0" indent="0">
              <a:buNone/>
            </a:pPr>
            <a:r>
              <a:rPr lang="en-GB" sz="1800" b="1" dirty="0" smtClean="0"/>
              <a:t>USART_SR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PE</a:t>
            </a:r>
            <a:r>
              <a:rPr lang="en-US" sz="1800" dirty="0"/>
              <a:t>: Parity error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006" y="2451492"/>
            <a:ext cx="7087396" cy="19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b="1" dirty="0" smtClean="0"/>
              <a:t>Status Register</a:t>
            </a:r>
          </a:p>
          <a:p>
            <a:endParaRPr lang="en-US" sz="1800" b="1" dirty="0" smtClean="0"/>
          </a:p>
          <a:p>
            <a:r>
              <a:rPr lang="en-GB" sz="1800" dirty="0"/>
              <a:t>USART_CR1</a:t>
            </a:r>
            <a:endParaRPr lang="en-US" sz="1800" b="1" dirty="0"/>
          </a:p>
          <a:p>
            <a:pPr marL="0" indent="0">
              <a:buNone/>
            </a:pPr>
            <a:r>
              <a:rPr lang="en-GB" sz="1800" b="1" dirty="0" smtClean="0"/>
              <a:t>USART_CR1</a:t>
            </a:r>
            <a:endParaRPr lang="en-US" sz="1800" b="1" dirty="0" smtClean="0"/>
          </a:p>
          <a:p>
            <a:r>
              <a:rPr lang="en-US" sz="1800" b="1" dirty="0" smtClean="0"/>
              <a:t>TXEIE</a:t>
            </a:r>
            <a:r>
              <a:rPr lang="en-US" sz="1800" dirty="0"/>
              <a:t>: </a:t>
            </a:r>
            <a:r>
              <a:rPr lang="en-US" sz="1800" dirty="0" smtClean="0"/>
              <a:t>TXE </a:t>
            </a:r>
            <a:r>
              <a:rPr lang="en-US" sz="1800" dirty="0"/>
              <a:t>interrupt </a:t>
            </a:r>
            <a:r>
              <a:rPr lang="en-US" sz="1800" dirty="0" smtClean="0"/>
              <a:t>enable</a:t>
            </a:r>
          </a:p>
          <a:p>
            <a:pPr marL="0" indent="0">
              <a:buNone/>
            </a:pPr>
            <a:r>
              <a:rPr lang="en-GB" sz="1800" b="1" dirty="0"/>
              <a:t>USART_SR</a:t>
            </a:r>
            <a:endParaRPr lang="en-US" sz="1800" b="1" dirty="0"/>
          </a:p>
          <a:p>
            <a:r>
              <a:rPr lang="en-US" sz="1800" b="1" dirty="0"/>
              <a:t>TC</a:t>
            </a:r>
            <a:r>
              <a:rPr lang="en-US" sz="1800" dirty="0"/>
              <a:t>: Transmission complete</a:t>
            </a:r>
          </a:p>
          <a:p>
            <a:r>
              <a:rPr lang="pt-BR" sz="1800" b="1" dirty="0"/>
              <a:t>TXE</a:t>
            </a:r>
            <a:r>
              <a:rPr lang="pt-BR" sz="1800" dirty="0"/>
              <a:t>: Transmit data register empty</a:t>
            </a:r>
          </a:p>
          <a:p>
            <a:pPr lvl="1"/>
            <a:r>
              <a:rPr lang="en-GB" sz="1700" dirty="0"/>
              <a:t>0: Data is not transferred to the shift register</a:t>
            </a:r>
          </a:p>
          <a:p>
            <a:pPr lvl="1"/>
            <a:r>
              <a:rPr lang="en-GB" sz="1700" dirty="0"/>
              <a:t>1: Data is transferred to the shift register</a:t>
            </a:r>
            <a:endParaRPr lang="pt-BR" sz="17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60399"/>
            <a:ext cx="84582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4585030"/>
            <a:ext cx="4203700" cy="13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Configure Receiver </a:t>
            </a:r>
            <a:endParaRPr lang="en-US" sz="3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2812"/>
            <a:ext cx="7886700" cy="1080736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935162" y="1562679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325687" y="1562679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06473"/>
            <a:ext cx="7799842" cy="93821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935162" y="2935614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6" y="4173482"/>
            <a:ext cx="7838396" cy="113511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32329" y="4802514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21537" y="1562679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5469"/>
            <a:ext cx="7886700" cy="5071494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 smtClean="0"/>
              <a:t>The </a:t>
            </a:r>
            <a:r>
              <a:rPr lang="en-GB" sz="1800" dirty="0"/>
              <a:t>RXNE bit is set. It indicates that the content of the shift register is transferred to </a:t>
            </a:r>
            <a:r>
              <a:rPr lang="en-GB" sz="1800" dirty="0" smtClean="0"/>
              <a:t>the RDR</a:t>
            </a:r>
            <a:r>
              <a:rPr lang="en-GB" sz="1800" dirty="0"/>
              <a:t>. In other words, data has been received and can be </a:t>
            </a:r>
            <a:r>
              <a:rPr lang="en-GB" sz="1800" dirty="0" smtClean="0"/>
              <a:t>read.</a:t>
            </a:r>
          </a:p>
          <a:p>
            <a:r>
              <a:rPr lang="en-GB" sz="1800" dirty="0" smtClean="0"/>
              <a:t>Clear </a:t>
            </a:r>
            <a:r>
              <a:rPr lang="en-GB" sz="1800" dirty="0"/>
              <a:t>the RXNE bit is performed by a software read to </a:t>
            </a:r>
            <a:r>
              <a:rPr lang="en-GB" sz="1800" dirty="0" smtClean="0"/>
              <a:t>the USART_DR </a:t>
            </a:r>
            <a:r>
              <a:rPr lang="en-GB" sz="1800" dirty="0"/>
              <a:t>register. The RXNE flag can also be cleared by writing a zero to it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The RXNE </a:t>
            </a:r>
            <a:r>
              <a:rPr lang="en-GB" sz="1800" dirty="0"/>
              <a:t>bit must be cleared before the end of the reception of the next character to </a:t>
            </a:r>
            <a:r>
              <a:rPr lang="en-GB" sz="1800" dirty="0" smtClean="0"/>
              <a:t>avoid </a:t>
            </a:r>
            <a:r>
              <a:rPr lang="en-US" sz="1800" dirty="0" smtClean="0"/>
              <a:t>an </a:t>
            </a:r>
            <a:r>
              <a:rPr lang="en-US" sz="1800" dirty="0"/>
              <a:t>overrun error.</a:t>
            </a:r>
            <a:endParaRPr lang="en-US" sz="1800" b="1" dirty="0"/>
          </a:p>
          <a:p>
            <a:pPr marL="0" indent="0">
              <a:buNone/>
            </a:pPr>
            <a:endParaRPr lang="en-GB" sz="1800" b="1" dirty="0" smtClean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 smtClean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 smtClean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USART_SR</a:t>
            </a:r>
            <a:endParaRPr lang="en-US" sz="1800" b="1" dirty="0"/>
          </a:p>
          <a:p>
            <a:r>
              <a:rPr lang="en-GB" sz="1800" b="1" dirty="0" smtClean="0"/>
              <a:t>RXNE</a:t>
            </a:r>
            <a:r>
              <a:rPr lang="en-GB" sz="1800" dirty="0"/>
              <a:t>: Read data register not </a:t>
            </a:r>
            <a:r>
              <a:rPr lang="en-GB" sz="1800" dirty="0" smtClean="0"/>
              <a:t>empty</a:t>
            </a:r>
          </a:p>
          <a:p>
            <a:pPr lvl="1"/>
            <a:r>
              <a:rPr lang="en-GB" sz="1700" dirty="0"/>
              <a:t>0: Data is not received</a:t>
            </a:r>
          </a:p>
          <a:p>
            <a:pPr lvl="1"/>
            <a:r>
              <a:rPr lang="en-GB" sz="1700" dirty="0"/>
              <a:t>1: Received data is ready to be read.</a:t>
            </a:r>
            <a:endParaRPr lang="en-US" sz="1700" b="1" dirty="0"/>
          </a:p>
          <a:p>
            <a:r>
              <a:rPr lang="en-US" sz="1800" b="1" dirty="0"/>
              <a:t>RXNEIE</a:t>
            </a:r>
            <a:r>
              <a:rPr lang="en-US" sz="1800" dirty="0"/>
              <a:t>: RXNE interrupt enable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RXNE behaviour 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729991"/>
            <a:ext cx="4895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/>
              <a:t>C</a:t>
            </a:r>
            <a:r>
              <a:rPr lang="en-GB" sz="2000" dirty="0" smtClean="0"/>
              <a:t>ommunication interface that translates data between parallel and serial forms. (other common communication interface such as I2C and SPI)</a:t>
            </a:r>
          </a:p>
          <a:p>
            <a:pPr algn="just"/>
            <a:r>
              <a:rPr lang="en-GB" sz="2000" dirty="0" smtClean="0"/>
              <a:t>UART is usually an individual integrated circuit (IC) used for </a:t>
            </a:r>
            <a:r>
              <a:rPr lang="en-GB" sz="2000" b="1" dirty="0" smtClean="0"/>
              <a:t>serial communication</a:t>
            </a:r>
            <a:r>
              <a:rPr lang="en-GB" sz="2000" dirty="0" smtClean="0"/>
              <a:t> over a computer or peripheral device.</a:t>
            </a:r>
          </a:p>
          <a:p>
            <a:pPr algn="just"/>
            <a:r>
              <a:rPr lang="en-GB" sz="2000" dirty="0" smtClean="0"/>
              <a:t>UARTs are now commonly include in microcontroller.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60460"/>
            <a:ext cx="2916451" cy="221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39" y="4420924"/>
            <a:ext cx="2341386" cy="1756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62" y="39971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UART </a:t>
            </a:r>
            <a:r>
              <a:rPr lang="en-US" b="1" dirty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Any UART </a:t>
            </a:r>
            <a:r>
              <a:rPr lang="en-GB" sz="2000" dirty="0"/>
              <a:t>bidirectional communication requires a minimum of two pins: Receive Data In (</a:t>
            </a:r>
            <a:r>
              <a:rPr lang="en-GB" sz="2000" dirty="0" smtClean="0"/>
              <a:t>RX) and </a:t>
            </a:r>
            <a:r>
              <a:rPr lang="en-GB" sz="2000" dirty="0"/>
              <a:t>Transmit Data Out (TX</a:t>
            </a:r>
            <a:r>
              <a:rPr lang="en-GB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RX : </a:t>
            </a:r>
            <a:r>
              <a:rPr lang="en-GB" sz="2000" dirty="0"/>
              <a:t>Receive Data Input is the serial data input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TX :</a:t>
            </a:r>
            <a:r>
              <a:rPr lang="en-US" sz="2000" dirty="0"/>
              <a:t> Transmit Data Output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GND : sharing ground.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23" y="2632676"/>
            <a:ext cx="4124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UART </a:t>
            </a:r>
            <a:r>
              <a:rPr lang="en-US" b="1" dirty="0"/>
              <a:t>character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RS-232 Frame format : </a:t>
            </a:r>
          </a:p>
          <a:p>
            <a:pPr marL="0" indent="0">
              <a:buNone/>
            </a:pPr>
            <a:r>
              <a:rPr lang="en-US" sz="2500" dirty="0" smtClean="0"/>
              <a:t> </a:t>
            </a:r>
            <a:r>
              <a:rPr lang="en-US" sz="2500" dirty="0"/>
              <a:t> </a:t>
            </a:r>
            <a:r>
              <a:rPr lang="en-US" sz="2500" dirty="0" smtClean="0"/>
              <a:t> - Start bit (‘0’)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- Data bit (LSB bit)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- Optional: Parity (even or odd ) bit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- Stop bit (‘1’)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GB" sz="2400" b="1" i="1" dirty="0"/>
              <a:t>Idle character </a:t>
            </a:r>
            <a:r>
              <a:rPr lang="en-GB" sz="2400" dirty="0"/>
              <a:t>is interpreted as an entire frame of “1”s followed by the start bit of </a:t>
            </a:r>
            <a:r>
              <a:rPr lang="en-GB" sz="2400" dirty="0" smtClean="0"/>
              <a:t>the next </a:t>
            </a:r>
            <a:r>
              <a:rPr lang="en-GB" sz="2400" dirty="0"/>
              <a:t>frame which contains </a:t>
            </a:r>
            <a:r>
              <a:rPr lang="en-GB" sz="2400" dirty="0" smtClean="0"/>
              <a:t>data.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15028"/>
            <a:ext cx="7649944" cy="16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 </a:t>
            </a:r>
            <a:r>
              <a:rPr lang="en-US" dirty="0" smtClean="0"/>
              <a:t>USART </a:t>
            </a:r>
            <a:r>
              <a:rPr lang="en-US" dirty="0" smtClean="0"/>
              <a:t>in STM32F429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6910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USART </a:t>
            </a:r>
            <a:r>
              <a:rPr lang="en-US" dirty="0"/>
              <a:t>Mode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USART Block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USART Registers</a:t>
            </a:r>
            <a:endParaRPr lang="en-US" altLang="zh-CN" dirty="0" smtClean="0"/>
          </a:p>
          <a:p>
            <a:r>
              <a:rPr lang="en-US" altLang="zh-CN" dirty="0" smtClean="0"/>
              <a:t>USART </a:t>
            </a:r>
            <a:r>
              <a:rPr lang="en-US" altLang="zh-CN" dirty="0" smtClean="0"/>
              <a:t>Function description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Configure Transmitter</a:t>
            </a:r>
          </a:p>
          <a:p>
            <a:pPr lvl="2"/>
            <a:r>
              <a:rPr lang="en-US" dirty="0"/>
              <a:t>Fractional baud rate generation </a:t>
            </a:r>
          </a:p>
          <a:p>
            <a:pPr lvl="2"/>
            <a:r>
              <a:rPr lang="en-US" dirty="0"/>
              <a:t>Parity </a:t>
            </a:r>
            <a:r>
              <a:rPr lang="en-US" dirty="0" smtClean="0"/>
              <a:t>control</a:t>
            </a:r>
          </a:p>
          <a:p>
            <a:pPr lvl="2"/>
            <a:r>
              <a:rPr lang="en-GB" dirty="0" smtClean="0"/>
              <a:t>TX/TXC behaviour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Configure Receiver </a:t>
            </a:r>
            <a:endParaRPr lang="en-US" dirty="0" smtClean="0"/>
          </a:p>
          <a:p>
            <a:pPr lvl="2"/>
            <a:r>
              <a:rPr lang="en-GB" dirty="0" smtClean="0"/>
              <a:t>RXNE behaviour </a:t>
            </a:r>
            <a:endParaRPr lang="en-US" dirty="0"/>
          </a:p>
          <a:p>
            <a:pPr lvl="2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3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USART </a:t>
            </a:r>
            <a:r>
              <a:rPr lang="en-US" dirty="0"/>
              <a:t>Mode </a:t>
            </a:r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49" y="1690689"/>
            <a:ext cx="7776016" cy="39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75" y="95534"/>
            <a:ext cx="6112875" cy="65918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2388" y="4772877"/>
            <a:ext cx="296227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 ( _SR)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 (_DR)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Baud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rate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(_BRR)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Contorl</a:t>
            </a: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regitster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 (_CR1)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Contorl</a:t>
            </a: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regitster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 (_CR2)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Contorl</a:t>
            </a:r>
            <a:r>
              <a:rPr 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regitster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(_CR3)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Guard </a:t>
            </a:r>
            <a:r>
              <a:rPr lang="en-GB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 and </a:t>
            </a:r>
            <a:r>
              <a:rPr lang="en-GB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prescaler</a:t>
            </a:r>
            <a:r>
              <a:rPr lang="en-GB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register (_GTPR)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019300"/>
            <a:ext cx="4057650" cy="7048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76575" y="3781851"/>
            <a:ext cx="1943100" cy="3900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76725" y="4772877"/>
            <a:ext cx="438150" cy="3900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52800" y="600075"/>
            <a:ext cx="3409950" cy="1038225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19675" y="3781851"/>
            <a:ext cx="2124075" cy="39009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14875" y="4667250"/>
            <a:ext cx="2124075" cy="180022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05325" y="1762125"/>
            <a:ext cx="1114425" cy="32385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476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+mn-lt"/>
              </a:rPr>
              <a:t>Configure </a:t>
            </a:r>
            <a:r>
              <a:rPr lang="en-US" sz="3000" dirty="0">
                <a:latin typeface="+mn-lt"/>
              </a:rPr>
              <a:t>Transmitter</a:t>
            </a:r>
            <a:r>
              <a:rPr lang="en-US" sz="3000" dirty="0" smtClean="0">
                <a:latin typeface="+mn-lt"/>
              </a:rPr>
              <a:t> </a:t>
            </a:r>
            <a:endParaRPr lang="en-US" sz="3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12812"/>
            <a:ext cx="7886700" cy="1080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899887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USART_CR1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806473"/>
            <a:ext cx="7799842" cy="938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2415344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USART_CR2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96" y="4157611"/>
            <a:ext cx="7838396" cy="1135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50" y="3766482"/>
            <a:ext cx="129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USART_BRR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935162" y="1562679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25687" y="1562679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935162" y="2935614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270883" y="4759854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745287" y="1521646"/>
            <a:ext cx="312738" cy="40279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7" y="604837"/>
            <a:ext cx="5498270" cy="52673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70077"/>
            <a:ext cx="7886700" cy="5347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Fractional baud rate generation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29" y="1352621"/>
            <a:ext cx="4733925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16" y="3080825"/>
            <a:ext cx="4529138" cy="6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08" y="3904304"/>
            <a:ext cx="5327888" cy="1818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17" y="5722890"/>
            <a:ext cx="8284564" cy="1135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03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571</Words>
  <Application>Microsoft Office PowerPoint</Application>
  <PresentationFormat>On-screen Show (4:3)</PresentationFormat>
  <Paragraphs>129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宋体</vt:lpstr>
      <vt:lpstr>Arial</vt:lpstr>
      <vt:lpstr>Calibri</vt:lpstr>
      <vt:lpstr>Calibri Light</vt:lpstr>
      <vt:lpstr>Wingdings</vt:lpstr>
      <vt:lpstr>Office Theme</vt:lpstr>
      <vt:lpstr>UART Universal Asynchronous Receiver Transmitter</vt:lpstr>
      <vt:lpstr>Introduction UART</vt:lpstr>
      <vt:lpstr>UART functional description</vt:lpstr>
      <vt:lpstr>UART character description</vt:lpstr>
      <vt:lpstr>Implement USART in STM32F429</vt:lpstr>
      <vt:lpstr>USART Mode Configuration</vt:lpstr>
      <vt:lpstr>PowerPoint Presentation</vt:lpstr>
      <vt:lpstr>Configure Transmitter </vt:lpstr>
      <vt:lpstr>Fractional baud rate generation</vt:lpstr>
      <vt:lpstr>Parity Control</vt:lpstr>
      <vt:lpstr>PowerPoint Presentation</vt:lpstr>
      <vt:lpstr>Configure Receiver </vt:lpstr>
      <vt:lpstr>RXNE behaviour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twinkle twinkle</dc:creator>
  <cp:lastModifiedBy>twinkle twinkle</cp:lastModifiedBy>
  <cp:revision>73</cp:revision>
  <dcterms:created xsi:type="dcterms:W3CDTF">2015-11-03T13:57:19Z</dcterms:created>
  <dcterms:modified xsi:type="dcterms:W3CDTF">2015-11-05T20:07:40Z</dcterms:modified>
</cp:coreProperties>
</file>