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287A3-5666-4951-A0BC-8A233C7BE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работа: электронная картотека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276BD-37DC-4C47-8158-981BD4D0E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Есин А., гр.9305</a:t>
            </a:r>
          </a:p>
        </p:txBody>
      </p:sp>
    </p:spTree>
    <p:extLst>
      <p:ext uri="{BB962C8B-B14F-4D97-AF65-F5344CB8AC3E}">
        <p14:creationId xmlns:p14="http://schemas.microsoft.com/office/powerpoint/2010/main" val="277557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8609D-1CD8-4664-B1CE-4EB9FE1D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Описание проекта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4C296-C03E-458A-A4F1-C43D7281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создана электронная картотека для манипуляции данными о гитарах и их параметрах с возможностью редактирования и сортировки.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29517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56FD-BB55-4508-8BA1-D9759C3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15EA1-3123-42B0-AA19-3BC66874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реализации картотеки была использована динамическая структура данных – двусвязный список.</a:t>
            </a:r>
          </a:p>
          <a:p>
            <a:pPr marL="0" indent="0">
              <a:buNone/>
            </a:pPr>
            <a:r>
              <a:rPr lang="ru-RU" dirty="0"/>
              <a:t>Эта структура была выбрана из-за ее наибольшего удобства для конкретной задачи.</a:t>
            </a:r>
          </a:p>
          <a:p>
            <a:pPr marL="0" indent="0">
              <a:buNone/>
            </a:pPr>
            <a:r>
              <a:rPr lang="ru-RU" dirty="0"/>
              <a:t>Каждый узел двусвязного списка представляет собой поля с данными о гитаре, поле с номером элемента, а также указатели на предыдущий и следующий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0626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12E6F-973F-4D35-BF48-F07E07C2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структуры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6E0783-6048-4754-B245-4EA216A89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43" y="2358452"/>
            <a:ext cx="2240474" cy="12116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2E3C2B-0FE9-4910-8242-9FC86BBD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00" y="2358452"/>
            <a:ext cx="2065199" cy="20728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F91E1A-6786-4A36-9B67-AB89B559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882" y="2358452"/>
            <a:ext cx="1813717" cy="105927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394412-6C3B-458C-AF12-0B53A70C750E}"/>
              </a:ext>
            </a:extLst>
          </p:cNvPr>
          <p:cNvSpPr txBox="1">
            <a:spLocks/>
          </p:cNvSpPr>
          <p:nvPr/>
        </p:nvSpPr>
        <p:spPr>
          <a:xfrm>
            <a:off x="2169281" y="3775177"/>
            <a:ext cx="2065198" cy="1075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Основная структура, элемент двусвязного       списка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E301166-3BBC-4FDD-82A2-9A6ABAF3589A}"/>
              </a:ext>
            </a:extLst>
          </p:cNvPr>
          <p:cNvSpPr txBox="1">
            <a:spLocks/>
          </p:cNvSpPr>
          <p:nvPr/>
        </p:nvSpPr>
        <p:spPr>
          <a:xfrm>
            <a:off x="5063400" y="4717690"/>
            <a:ext cx="2065198" cy="1075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Структура с данными о гитаре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86F8806-8D3A-4295-BABB-FD2F5510B399}"/>
              </a:ext>
            </a:extLst>
          </p:cNvPr>
          <p:cNvSpPr txBox="1">
            <a:spLocks/>
          </p:cNvSpPr>
          <p:nvPr/>
        </p:nvSpPr>
        <p:spPr>
          <a:xfrm>
            <a:off x="7957521" y="3775176"/>
            <a:ext cx="2065198" cy="1075069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</a:rPr>
              <a:t>Структура с данными о списке</a:t>
            </a:r>
          </a:p>
        </p:txBody>
      </p:sp>
    </p:spTree>
    <p:extLst>
      <p:ext uri="{BB962C8B-B14F-4D97-AF65-F5344CB8AC3E}">
        <p14:creationId xmlns:p14="http://schemas.microsoft.com/office/powerpoint/2010/main" val="66685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B83A7-4D15-4C4D-88F2-BD03F3BA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1A281-FD68-46BF-A369-5C448A18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756" y="2638044"/>
            <a:ext cx="3702107" cy="3101983"/>
          </a:xfrm>
        </p:spPr>
        <p:txBody>
          <a:bodyPr/>
          <a:lstStyle/>
          <a:p>
            <a:r>
              <a:rPr lang="ru-RU" dirty="0"/>
              <a:t>Главное меню программы, позволяющее выбрать как вводить картотеку – с клавиатуры или из файла.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C877A4-38D5-4680-BEFB-A0C1ABA8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02" y="2913251"/>
            <a:ext cx="4129456" cy="2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7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E9882-A48E-4931-A02D-3EF22150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работы с таблицей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55BCF-FB04-42F1-BDDC-9ECC0C84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618" y="2638044"/>
            <a:ext cx="3329245" cy="3101983"/>
          </a:xfrm>
        </p:spPr>
        <p:txBody>
          <a:bodyPr/>
          <a:lstStyle/>
          <a:p>
            <a:r>
              <a:rPr lang="ru-RU" dirty="0"/>
              <a:t>Меню позволяет выбирать из возможных манипуляций с таблицей: добавление и удаление элементов, поиск по параметру, а также сохранение таблицы.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6CE3E1-6CCB-42CD-A40C-A6D9B80D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47" y="2495704"/>
            <a:ext cx="3500034" cy="32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9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B877-BDA2-40CF-A1CD-753DB8C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4A900-BBA8-45EE-9C65-E8D796A8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060" y="2638044"/>
            <a:ext cx="3941804" cy="3101983"/>
          </a:xfrm>
        </p:spPr>
        <p:txBody>
          <a:bodyPr/>
          <a:lstStyle/>
          <a:p>
            <a:r>
              <a:rPr lang="ru-RU" dirty="0"/>
              <a:t>Меню поиска по параметру поддерживает возможность производить поиск сразу по нескольким параметрам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E6D072-26F0-4195-BD6D-AF132286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69" y="2776019"/>
            <a:ext cx="4211029" cy="25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6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26</TotalTime>
  <Words>163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Посылка</vt:lpstr>
      <vt:lpstr>Курсовая работа: электронная картотека</vt:lpstr>
      <vt:lpstr> Описание проекта </vt:lpstr>
      <vt:lpstr>Описание структуры данных</vt:lpstr>
      <vt:lpstr>Описание структуры данных</vt:lpstr>
      <vt:lpstr>Главное меню</vt:lpstr>
      <vt:lpstr>Меню работы с таблицей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Есин</dc:creator>
  <cp:lastModifiedBy>Артем Есин</cp:lastModifiedBy>
  <cp:revision>4</cp:revision>
  <dcterms:created xsi:type="dcterms:W3CDTF">2020-06-08T07:06:27Z</dcterms:created>
  <dcterms:modified xsi:type="dcterms:W3CDTF">2020-06-08T07:32:28Z</dcterms:modified>
</cp:coreProperties>
</file>