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09/08/25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99" y="-257175"/>
            <a:ext cx="1247776" cy="1247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436</Words>
  <Application>Microsoft Macintosh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tmaurya068.btech2022@bt.nitrr.ac.in</cp:lastModifiedBy>
  <cp:revision>11</cp:revision>
  <dcterms:created xsi:type="dcterms:W3CDTF">2024-06-24T12:27:37Z</dcterms:created>
  <dcterms:modified xsi:type="dcterms:W3CDTF">2025-08-09T05:42:21Z</dcterms:modified>
</cp:coreProperties>
</file>