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tiff" ContentType="image/tiff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  <p:sldMasterId id="2147483663" r:id="rId2"/>
  </p:sldMasterIdLst>
  <p:notesMasterIdLst>
    <p:notesMasterId r:id="rId9"/>
  </p:notesMasterIdLst>
  <p:handoutMasterIdLst>
    <p:handoutMasterId r:id="rId10"/>
  </p:handoutMasterIdLst>
  <p:sldIdLst>
    <p:sldId id="341" r:id="rId3"/>
    <p:sldId id="1056" r:id="rId4"/>
    <p:sldId id="1057" r:id="rId5"/>
    <p:sldId id="1059" r:id="rId6"/>
    <p:sldId id="1058" r:id="rId7"/>
    <p:sldId id="1060" r:id="rId8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09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yb" initials="w" lastIdx="1" clrIdx="0"/>
  <p:cmAuthor id="1" name="daojunding" initials="d" lastIdx="0" clrIdx="0"/>
  <p:cmAuthor id="2" name="刘晓光" initials="刘" lastIdx="1" clrIdx="0"/>
  <p:cmAuthor id="3" name="x0929149" initials="x" lastIdx="3" clrIdx="0"/>
  <p:cmAuthor id="4" name="Deanna Schuler (Bookey Consulting)" initials="D" lastIdx="2" clrIdx="0"/>
  <p:cmAuthor id="5" name="moliemylin" initials="m" lastIdx="1" clrIdx="0"/>
  <p:cmAuthor id="6" name="Xinxchen" initials="X" lastIdx="2" clrIdx="0"/>
  <p:cmAuthor id="7" name="S0209388" initials="S" lastIdx="0" clrIdx="0"/>
  <p:cmAuthor id="8" name="ShiauHuaSun" initials="S" lastIdx="3" clrIdx="0"/>
  <p:cmAuthor id="9" name="happyyao" initials="h" lastIdx="0" clrIdx="0"/>
  <p:cmAuthor id="10" name="jiantingchen" initials="j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740000"/>
    <a:srgbClr val="FF6699"/>
    <a:srgbClr val="139EFF"/>
    <a:srgbClr val="44CCE8"/>
    <a:srgbClr val="FF9900"/>
    <a:srgbClr val="448AD8"/>
    <a:srgbClr val="B3DAEB"/>
    <a:srgbClr val="C8C9CB"/>
    <a:srgbClr val="2DD5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6" autoAdjust="0"/>
    <p:restoredTop sz="99884" autoAdjust="0"/>
  </p:normalViewPr>
  <p:slideViewPr>
    <p:cSldViewPr showGuides="1">
      <p:cViewPr varScale="1">
        <p:scale>
          <a:sx n="148" d="100"/>
          <a:sy n="148" d="100"/>
        </p:scale>
        <p:origin x="-948" y="-96"/>
      </p:cViewPr>
      <p:guideLst>
        <p:guide orient="horz" pos="1609"/>
        <p:guide pos="2789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7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43DBF-F212-45AB-9D0A-DEA462A60C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BC3D9-F1B7-41AE-B744-4AED15BD3AB1}">
      <dgm:prSet phldrT="[文字]" custT="1"/>
      <dgm:spPr/>
      <dgm:t>
        <a:bodyPr/>
        <a:lstStyle/>
        <a:p>
          <a:r>
            <a:rPr lang="zh-TW" altLang="en-US" sz="1200" dirty="0" smtClean="0"/>
            <a:t>拍攝影像</a:t>
          </a:r>
          <a:endParaRPr lang="zh-TW" altLang="en-US" sz="1200" dirty="0"/>
        </a:p>
      </dgm:t>
    </dgm:pt>
    <dgm:pt modelId="{9B4BF626-1EF6-41DC-8797-2D2E317F7977}" type="parTrans" cxnId="{558F035C-0169-4933-BE5B-29A02C214D8E}">
      <dgm:prSet/>
      <dgm:spPr/>
      <dgm:t>
        <a:bodyPr/>
        <a:lstStyle/>
        <a:p>
          <a:endParaRPr lang="zh-TW" altLang="en-US" sz="1200"/>
        </a:p>
      </dgm:t>
    </dgm:pt>
    <dgm:pt modelId="{905A07DF-977A-429A-A704-7725EBF1B7AE}" type="sibTrans" cxnId="{558F035C-0169-4933-BE5B-29A02C214D8E}">
      <dgm:prSet custT="1"/>
      <dgm:spPr/>
      <dgm:t>
        <a:bodyPr/>
        <a:lstStyle/>
        <a:p>
          <a:endParaRPr lang="zh-TW" altLang="en-US" sz="1200"/>
        </a:p>
      </dgm:t>
    </dgm:pt>
    <dgm:pt modelId="{76373605-990B-4388-9B5E-D9D8FEE0B811}">
      <dgm:prSet phldrT="[文字]" custT="1"/>
      <dgm:spPr>
        <a:solidFill>
          <a:schemeClr val="accent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zh-TW" altLang="en-US" sz="1200" dirty="0" smtClean="0"/>
            <a:t>影像切割</a:t>
          </a:r>
          <a:endParaRPr lang="zh-TW" altLang="en-US" sz="1200" dirty="0"/>
        </a:p>
      </dgm:t>
    </dgm:pt>
    <dgm:pt modelId="{BC53CDE7-9CBD-4E4C-9088-BD2F0020B9D8}" type="parTrans" cxnId="{5045311D-A8DE-41CE-A20A-4B6611EF77AD}">
      <dgm:prSet/>
      <dgm:spPr/>
      <dgm:t>
        <a:bodyPr/>
        <a:lstStyle/>
        <a:p>
          <a:endParaRPr lang="zh-TW" altLang="en-US" sz="1200"/>
        </a:p>
      </dgm:t>
    </dgm:pt>
    <dgm:pt modelId="{474065E1-BE70-4985-B1D5-82A422111808}" type="sibTrans" cxnId="{5045311D-A8DE-41CE-A20A-4B6611EF77AD}">
      <dgm:prSet custT="1"/>
      <dgm:spPr/>
      <dgm:t>
        <a:bodyPr/>
        <a:lstStyle/>
        <a:p>
          <a:endParaRPr lang="zh-TW" altLang="en-US" sz="1200"/>
        </a:p>
      </dgm:t>
    </dgm:pt>
    <dgm:pt modelId="{F7EC3FFE-6184-4DA5-8959-D63431F10402}">
      <dgm:prSet phldrT="[文字]" custT="1"/>
      <dgm:spPr/>
      <dgm:t>
        <a:bodyPr/>
        <a:lstStyle/>
        <a:p>
          <a:r>
            <a:rPr lang="en-US" altLang="zh-TW" sz="1200" dirty="0" smtClean="0"/>
            <a:t>AI</a:t>
          </a:r>
          <a:r>
            <a:rPr lang="zh-TW" altLang="en-US" sz="1200" dirty="0" smtClean="0"/>
            <a:t>分類</a:t>
          </a:r>
          <a:endParaRPr lang="zh-TW" altLang="en-US" sz="1200" dirty="0"/>
        </a:p>
      </dgm:t>
    </dgm:pt>
    <dgm:pt modelId="{D3006825-A710-4CB4-8411-CAE9F8BCBFC5}" type="parTrans" cxnId="{9BA708C7-B20D-457E-A472-B34348092EE4}">
      <dgm:prSet/>
      <dgm:spPr/>
      <dgm:t>
        <a:bodyPr/>
        <a:lstStyle/>
        <a:p>
          <a:endParaRPr lang="zh-TW" altLang="en-US" sz="1200"/>
        </a:p>
      </dgm:t>
    </dgm:pt>
    <dgm:pt modelId="{AC02350F-4CD4-4958-8889-AF82760C5213}" type="sibTrans" cxnId="{9BA708C7-B20D-457E-A472-B34348092EE4}">
      <dgm:prSet/>
      <dgm:spPr/>
      <dgm:t>
        <a:bodyPr/>
        <a:lstStyle/>
        <a:p>
          <a:endParaRPr lang="zh-TW" altLang="en-US" sz="1200"/>
        </a:p>
      </dgm:t>
    </dgm:pt>
    <dgm:pt modelId="{36FBCE52-39FA-4580-A652-2688951ACF65}">
      <dgm:prSet phldrT="[文字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1200" dirty="0" smtClean="0"/>
            <a:t>影像校正</a:t>
          </a:r>
          <a:endParaRPr lang="zh-TW" altLang="en-US" sz="1200" dirty="0"/>
        </a:p>
      </dgm:t>
    </dgm:pt>
    <dgm:pt modelId="{1CF8FAD1-CD4D-431C-AA29-8E905358FB2F}" type="parTrans" cxnId="{9B4B4054-0F4B-4777-B7A0-5B8BA612BA07}">
      <dgm:prSet/>
      <dgm:spPr/>
      <dgm:t>
        <a:bodyPr/>
        <a:lstStyle/>
        <a:p>
          <a:endParaRPr lang="zh-TW" altLang="en-US"/>
        </a:p>
      </dgm:t>
    </dgm:pt>
    <dgm:pt modelId="{54575F54-08D3-449C-B107-D8525C8FAD61}" type="sibTrans" cxnId="{9B4B4054-0F4B-4777-B7A0-5B8BA612BA07}">
      <dgm:prSet/>
      <dgm:spPr/>
      <dgm:t>
        <a:bodyPr/>
        <a:lstStyle/>
        <a:p>
          <a:endParaRPr lang="zh-TW" altLang="en-US"/>
        </a:p>
      </dgm:t>
    </dgm:pt>
    <dgm:pt modelId="{8246D096-45C0-4EAF-A487-3AD077445102}" type="pres">
      <dgm:prSet presAssocID="{2D143DBF-F212-45AB-9D0A-DEA462A60CE8}" presName="Name0" presStyleCnt="0">
        <dgm:presLayoutVars>
          <dgm:dir/>
          <dgm:resizeHandles val="exact"/>
        </dgm:presLayoutVars>
      </dgm:prSet>
      <dgm:spPr/>
    </dgm:pt>
    <dgm:pt modelId="{57F2241E-3839-4947-99A3-95E1D45E95ED}" type="pres">
      <dgm:prSet presAssocID="{E92BC3D9-F1B7-41AE-B744-4AED15BD3AB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DDB535-AA8B-42F8-9521-B5155919C632}" type="pres">
      <dgm:prSet presAssocID="{905A07DF-977A-429A-A704-7725EBF1B7AE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084B5E28-2B33-4821-8C57-4978E12F9801}" type="pres">
      <dgm:prSet presAssocID="{905A07DF-977A-429A-A704-7725EBF1B7AE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693060B2-9C1F-4669-BBAD-1D137F1E96AC}" type="pres">
      <dgm:prSet presAssocID="{36FBCE52-39FA-4580-A652-2688951ACF6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F72E5E-1A62-4178-8EBF-5A27E4A490AE}" type="pres">
      <dgm:prSet presAssocID="{54575F54-08D3-449C-B107-D8525C8FAD61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68CC3649-E5D6-42ED-B86F-CB04A21FE78D}" type="pres">
      <dgm:prSet presAssocID="{54575F54-08D3-449C-B107-D8525C8FAD61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237A7DBF-FB17-4BD8-BBC5-5439B10DE601}" type="pres">
      <dgm:prSet presAssocID="{76373605-990B-4388-9B5E-D9D8FEE0B81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BD93AE-C3DD-4EC1-AC6C-006AC89D5008}" type="pres">
      <dgm:prSet presAssocID="{474065E1-BE70-4985-B1D5-82A422111808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540FE7E6-A352-4B33-89A9-CAB649D380E8}" type="pres">
      <dgm:prSet presAssocID="{474065E1-BE70-4985-B1D5-82A422111808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EB7CD3CD-D118-4AE6-A390-87BAE670649A}" type="pres">
      <dgm:prSet presAssocID="{F7EC3FFE-6184-4DA5-8959-D63431F104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B4B4054-0F4B-4777-B7A0-5B8BA612BA07}" srcId="{2D143DBF-F212-45AB-9D0A-DEA462A60CE8}" destId="{36FBCE52-39FA-4580-A652-2688951ACF65}" srcOrd="1" destOrd="0" parTransId="{1CF8FAD1-CD4D-431C-AA29-8E905358FB2F}" sibTransId="{54575F54-08D3-449C-B107-D8525C8FAD61}"/>
    <dgm:cxn modelId="{CE495008-5E0B-4E6B-A817-C26A783FDB66}" type="presOf" srcId="{36FBCE52-39FA-4580-A652-2688951ACF65}" destId="{693060B2-9C1F-4669-BBAD-1D137F1E96AC}" srcOrd="0" destOrd="0" presId="urn:microsoft.com/office/officeart/2005/8/layout/process1"/>
    <dgm:cxn modelId="{B872A9FA-AE47-4CB4-A36E-FE331C3EE2F3}" type="presOf" srcId="{905A07DF-977A-429A-A704-7725EBF1B7AE}" destId="{AEDDB535-AA8B-42F8-9521-B5155919C632}" srcOrd="0" destOrd="0" presId="urn:microsoft.com/office/officeart/2005/8/layout/process1"/>
    <dgm:cxn modelId="{5045311D-A8DE-41CE-A20A-4B6611EF77AD}" srcId="{2D143DBF-F212-45AB-9D0A-DEA462A60CE8}" destId="{76373605-990B-4388-9B5E-D9D8FEE0B811}" srcOrd="2" destOrd="0" parTransId="{BC53CDE7-9CBD-4E4C-9088-BD2F0020B9D8}" sibTransId="{474065E1-BE70-4985-B1D5-82A422111808}"/>
    <dgm:cxn modelId="{4A666A97-1E47-499B-9A17-4CD55FE1B068}" type="presOf" srcId="{F7EC3FFE-6184-4DA5-8959-D63431F10402}" destId="{EB7CD3CD-D118-4AE6-A390-87BAE670649A}" srcOrd="0" destOrd="0" presId="urn:microsoft.com/office/officeart/2005/8/layout/process1"/>
    <dgm:cxn modelId="{7E638CDF-179F-4BE7-A6EA-B0B993021404}" type="presOf" srcId="{E92BC3D9-F1B7-41AE-B744-4AED15BD3AB1}" destId="{57F2241E-3839-4947-99A3-95E1D45E95ED}" srcOrd="0" destOrd="0" presId="urn:microsoft.com/office/officeart/2005/8/layout/process1"/>
    <dgm:cxn modelId="{E9FEB5E8-355C-4C6A-A7CB-1887A2382119}" type="presOf" srcId="{76373605-990B-4388-9B5E-D9D8FEE0B811}" destId="{237A7DBF-FB17-4BD8-BBC5-5439B10DE601}" srcOrd="0" destOrd="0" presId="urn:microsoft.com/office/officeart/2005/8/layout/process1"/>
    <dgm:cxn modelId="{D4F4995C-FF3D-4BBD-AEA3-E78BF92054D2}" type="presOf" srcId="{54575F54-08D3-449C-B107-D8525C8FAD61}" destId="{05F72E5E-1A62-4178-8EBF-5A27E4A490AE}" srcOrd="0" destOrd="0" presId="urn:microsoft.com/office/officeart/2005/8/layout/process1"/>
    <dgm:cxn modelId="{19F618F2-FDFF-4204-BC11-EEEACC0EC9C6}" type="presOf" srcId="{2D143DBF-F212-45AB-9D0A-DEA462A60CE8}" destId="{8246D096-45C0-4EAF-A487-3AD077445102}" srcOrd="0" destOrd="0" presId="urn:microsoft.com/office/officeart/2005/8/layout/process1"/>
    <dgm:cxn modelId="{E5B55715-075E-4BE8-BDEC-96E7B03D2B2C}" type="presOf" srcId="{474065E1-BE70-4985-B1D5-82A422111808}" destId="{77BD93AE-C3DD-4EC1-AC6C-006AC89D5008}" srcOrd="0" destOrd="0" presId="urn:microsoft.com/office/officeart/2005/8/layout/process1"/>
    <dgm:cxn modelId="{9BA708C7-B20D-457E-A472-B34348092EE4}" srcId="{2D143DBF-F212-45AB-9D0A-DEA462A60CE8}" destId="{F7EC3FFE-6184-4DA5-8959-D63431F10402}" srcOrd="3" destOrd="0" parTransId="{D3006825-A710-4CB4-8411-CAE9F8BCBFC5}" sibTransId="{AC02350F-4CD4-4958-8889-AF82760C5213}"/>
    <dgm:cxn modelId="{BB3CF37D-0E2A-4ACC-9FC4-3758346D8976}" type="presOf" srcId="{474065E1-BE70-4985-B1D5-82A422111808}" destId="{540FE7E6-A352-4B33-89A9-CAB649D380E8}" srcOrd="1" destOrd="0" presId="urn:microsoft.com/office/officeart/2005/8/layout/process1"/>
    <dgm:cxn modelId="{5D618C1F-04E1-450E-91A4-E0596E68EB1E}" type="presOf" srcId="{54575F54-08D3-449C-B107-D8525C8FAD61}" destId="{68CC3649-E5D6-42ED-B86F-CB04A21FE78D}" srcOrd="1" destOrd="0" presId="urn:microsoft.com/office/officeart/2005/8/layout/process1"/>
    <dgm:cxn modelId="{B6C7DBFA-1597-4DBA-940E-24A1E3AF0B2B}" type="presOf" srcId="{905A07DF-977A-429A-A704-7725EBF1B7AE}" destId="{084B5E28-2B33-4821-8C57-4978E12F9801}" srcOrd="1" destOrd="0" presId="urn:microsoft.com/office/officeart/2005/8/layout/process1"/>
    <dgm:cxn modelId="{558F035C-0169-4933-BE5B-29A02C214D8E}" srcId="{2D143DBF-F212-45AB-9D0A-DEA462A60CE8}" destId="{E92BC3D9-F1B7-41AE-B744-4AED15BD3AB1}" srcOrd="0" destOrd="0" parTransId="{9B4BF626-1EF6-41DC-8797-2D2E317F7977}" sibTransId="{905A07DF-977A-429A-A704-7725EBF1B7AE}"/>
    <dgm:cxn modelId="{51681CBF-7950-4438-8D86-CA8706F9B687}" type="presParOf" srcId="{8246D096-45C0-4EAF-A487-3AD077445102}" destId="{57F2241E-3839-4947-99A3-95E1D45E95ED}" srcOrd="0" destOrd="0" presId="urn:microsoft.com/office/officeart/2005/8/layout/process1"/>
    <dgm:cxn modelId="{990407C7-9922-4953-B7AB-819FC7A941EB}" type="presParOf" srcId="{8246D096-45C0-4EAF-A487-3AD077445102}" destId="{AEDDB535-AA8B-42F8-9521-B5155919C632}" srcOrd="1" destOrd="0" presId="urn:microsoft.com/office/officeart/2005/8/layout/process1"/>
    <dgm:cxn modelId="{C0C279AB-D342-4FF2-8606-D6DDDE0FC90F}" type="presParOf" srcId="{AEDDB535-AA8B-42F8-9521-B5155919C632}" destId="{084B5E28-2B33-4821-8C57-4978E12F9801}" srcOrd="0" destOrd="0" presId="urn:microsoft.com/office/officeart/2005/8/layout/process1"/>
    <dgm:cxn modelId="{3548E2CB-457B-4364-8357-1DD50415360E}" type="presParOf" srcId="{8246D096-45C0-4EAF-A487-3AD077445102}" destId="{693060B2-9C1F-4669-BBAD-1D137F1E96AC}" srcOrd="2" destOrd="0" presId="urn:microsoft.com/office/officeart/2005/8/layout/process1"/>
    <dgm:cxn modelId="{12BC5115-FB65-44B5-88ED-22997598ED73}" type="presParOf" srcId="{8246D096-45C0-4EAF-A487-3AD077445102}" destId="{05F72E5E-1A62-4178-8EBF-5A27E4A490AE}" srcOrd="3" destOrd="0" presId="urn:microsoft.com/office/officeart/2005/8/layout/process1"/>
    <dgm:cxn modelId="{9EA91D6D-9036-462E-8B70-D93CDD26ADB2}" type="presParOf" srcId="{05F72E5E-1A62-4178-8EBF-5A27E4A490AE}" destId="{68CC3649-E5D6-42ED-B86F-CB04A21FE78D}" srcOrd="0" destOrd="0" presId="urn:microsoft.com/office/officeart/2005/8/layout/process1"/>
    <dgm:cxn modelId="{CEEC2E24-1124-449B-A346-ABD4CF00375F}" type="presParOf" srcId="{8246D096-45C0-4EAF-A487-3AD077445102}" destId="{237A7DBF-FB17-4BD8-BBC5-5439B10DE601}" srcOrd="4" destOrd="0" presId="urn:microsoft.com/office/officeart/2005/8/layout/process1"/>
    <dgm:cxn modelId="{176AD67B-E43F-4465-AA80-E3F3B54CCF9E}" type="presParOf" srcId="{8246D096-45C0-4EAF-A487-3AD077445102}" destId="{77BD93AE-C3DD-4EC1-AC6C-006AC89D5008}" srcOrd="5" destOrd="0" presId="urn:microsoft.com/office/officeart/2005/8/layout/process1"/>
    <dgm:cxn modelId="{B0F29659-9620-4D48-AEA7-A3423514C541}" type="presParOf" srcId="{77BD93AE-C3DD-4EC1-AC6C-006AC89D5008}" destId="{540FE7E6-A352-4B33-89A9-CAB649D380E8}" srcOrd="0" destOrd="0" presId="urn:microsoft.com/office/officeart/2005/8/layout/process1"/>
    <dgm:cxn modelId="{C9FDC022-7046-4EAA-9C29-ECB9E096AF2E}" type="presParOf" srcId="{8246D096-45C0-4EAF-A487-3AD077445102}" destId="{EB7CD3CD-D118-4AE6-A390-87BAE67064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143DBF-F212-45AB-9D0A-DEA462A60C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BC3D9-F1B7-41AE-B744-4AED15BD3AB1}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1200" dirty="0" smtClean="0"/>
            <a:t>輸入影像</a:t>
          </a:r>
          <a:endParaRPr lang="zh-TW" altLang="en-US" sz="1200" dirty="0"/>
        </a:p>
      </dgm:t>
    </dgm:pt>
    <dgm:pt modelId="{9B4BF626-1EF6-41DC-8797-2D2E317F7977}" type="parTrans" cxnId="{558F035C-0169-4933-BE5B-29A02C214D8E}">
      <dgm:prSet/>
      <dgm:spPr/>
      <dgm:t>
        <a:bodyPr/>
        <a:lstStyle/>
        <a:p>
          <a:endParaRPr lang="zh-TW" altLang="en-US" sz="1200"/>
        </a:p>
      </dgm:t>
    </dgm:pt>
    <dgm:pt modelId="{905A07DF-977A-429A-A704-7725EBF1B7AE}" type="sibTrans" cxnId="{558F035C-0169-4933-BE5B-29A02C214D8E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TW" altLang="en-US" sz="1200"/>
        </a:p>
      </dgm:t>
    </dgm:pt>
    <dgm:pt modelId="{76373605-990B-4388-9B5E-D9D8FEE0B811}">
      <dgm:prSet phldrT="[文字]" custT="1"/>
      <dgm:spPr>
        <a:solidFill>
          <a:schemeClr val="accent6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zh-TW" altLang="en-US" sz="1200" dirty="0" smtClean="0"/>
            <a:t>影像二質化</a:t>
          </a:r>
          <a:endParaRPr lang="zh-TW" altLang="en-US" sz="1200" dirty="0"/>
        </a:p>
      </dgm:t>
    </dgm:pt>
    <dgm:pt modelId="{BC53CDE7-9CBD-4E4C-9088-BD2F0020B9D8}" type="parTrans" cxnId="{5045311D-A8DE-41CE-A20A-4B6611EF77AD}">
      <dgm:prSet/>
      <dgm:spPr/>
      <dgm:t>
        <a:bodyPr/>
        <a:lstStyle/>
        <a:p>
          <a:endParaRPr lang="zh-TW" altLang="en-US" sz="1200"/>
        </a:p>
      </dgm:t>
    </dgm:pt>
    <dgm:pt modelId="{474065E1-BE70-4985-B1D5-82A422111808}" type="sibTrans" cxnId="{5045311D-A8DE-41CE-A20A-4B6611EF77A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TW" altLang="en-US" sz="1200"/>
        </a:p>
      </dgm:t>
    </dgm:pt>
    <dgm:pt modelId="{F7EC3FFE-6184-4DA5-8959-D63431F10402}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1200" smtClean="0"/>
            <a:t>形態學</a:t>
          </a:r>
          <a:endParaRPr lang="zh-TW" altLang="en-US" sz="1200" dirty="0"/>
        </a:p>
      </dgm:t>
    </dgm:pt>
    <dgm:pt modelId="{D3006825-A710-4CB4-8411-CAE9F8BCBFC5}" type="parTrans" cxnId="{9BA708C7-B20D-457E-A472-B34348092EE4}">
      <dgm:prSet/>
      <dgm:spPr/>
      <dgm:t>
        <a:bodyPr/>
        <a:lstStyle/>
        <a:p>
          <a:endParaRPr lang="zh-TW" altLang="en-US" sz="1200"/>
        </a:p>
      </dgm:t>
    </dgm:pt>
    <dgm:pt modelId="{AC02350F-4CD4-4958-8889-AF82760C5213}" type="sibTrans" cxnId="{9BA708C7-B20D-457E-A472-B34348092EE4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TW" altLang="en-US" sz="1200"/>
        </a:p>
      </dgm:t>
    </dgm:pt>
    <dgm:pt modelId="{8246D096-45C0-4EAF-A487-3AD077445102}" type="pres">
      <dgm:prSet presAssocID="{2D143DBF-F212-45AB-9D0A-DEA462A60CE8}" presName="Name0" presStyleCnt="0">
        <dgm:presLayoutVars>
          <dgm:dir/>
          <dgm:resizeHandles val="exact"/>
        </dgm:presLayoutVars>
      </dgm:prSet>
      <dgm:spPr/>
    </dgm:pt>
    <dgm:pt modelId="{57F2241E-3839-4947-99A3-95E1D45E95ED}" type="pres">
      <dgm:prSet presAssocID="{E92BC3D9-F1B7-41AE-B744-4AED15BD3A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DDB535-AA8B-42F8-9521-B5155919C632}" type="pres">
      <dgm:prSet presAssocID="{905A07DF-977A-429A-A704-7725EBF1B7AE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084B5E28-2B33-4821-8C57-4978E12F9801}" type="pres">
      <dgm:prSet presAssocID="{905A07DF-977A-429A-A704-7725EBF1B7AE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237A7DBF-FB17-4BD8-BBC5-5439B10DE601}" type="pres">
      <dgm:prSet presAssocID="{76373605-990B-4388-9B5E-D9D8FEE0B8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BD93AE-C3DD-4EC1-AC6C-006AC89D5008}" type="pres">
      <dgm:prSet presAssocID="{474065E1-BE70-4985-B1D5-82A422111808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540FE7E6-A352-4B33-89A9-CAB649D380E8}" type="pres">
      <dgm:prSet presAssocID="{474065E1-BE70-4985-B1D5-82A422111808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EB7CD3CD-D118-4AE6-A390-87BAE670649A}" type="pres">
      <dgm:prSet presAssocID="{F7EC3FFE-6184-4DA5-8959-D63431F1040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BA708C7-B20D-457E-A472-B34348092EE4}" srcId="{2D143DBF-F212-45AB-9D0A-DEA462A60CE8}" destId="{F7EC3FFE-6184-4DA5-8959-D63431F10402}" srcOrd="2" destOrd="0" parTransId="{D3006825-A710-4CB4-8411-CAE9F8BCBFC5}" sibTransId="{AC02350F-4CD4-4958-8889-AF82760C5213}"/>
    <dgm:cxn modelId="{558F035C-0169-4933-BE5B-29A02C214D8E}" srcId="{2D143DBF-F212-45AB-9D0A-DEA462A60CE8}" destId="{E92BC3D9-F1B7-41AE-B744-4AED15BD3AB1}" srcOrd="0" destOrd="0" parTransId="{9B4BF626-1EF6-41DC-8797-2D2E317F7977}" sibTransId="{905A07DF-977A-429A-A704-7725EBF1B7AE}"/>
    <dgm:cxn modelId="{B3EF080C-68EA-4E64-8D7E-331245317392}" type="presOf" srcId="{76373605-990B-4388-9B5E-D9D8FEE0B811}" destId="{237A7DBF-FB17-4BD8-BBC5-5439B10DE601}" srcOrd="0" destOrd="0" presId="urn:microsoft.com/office/officeart/2005/8/layout/process1"/>
    <dgm:cxn modelId="{92566462-9A71-4AD0-957D-356D1F00522F}" type="presOf" srcId="{905A07DF-977A-429A-A704-7725EBF1B7AE}" destId="{AEDDB535-AA8B-42F8-9521-B5155919C632}" srcOrd="0" destOrd="0" presId="urn:microsoft.com/office/officeart/2005/8/layout/process1"/>
    <dgm:cxn modelId="{AF26F9AF-7C6B-4692-A8A1-9C3F494B8E2A}" type="presOf" srcId="{474065E1-BE70-4985-B1D5-82A422111808}" destId="{77BD93AE-C3DD-4EC1-AC6C-006AC89D5008}" srcOrd="0" destOrd="0" presId="urn:microsoft.com/office/officeart/2005/8/layout/process1"/>
    <dgm:cxn modelId="{5045311D-A8DE-41CE-A20A-4B6611EF77AD}" srcId="{2D143DBF-F212-45AB-9D0A-DEA462A60CE8}" destId="{76373605-990B-4388-9B5E-D9D8FEE0B811}" srcOrd="1" destOrd="0" parTransId="{BC53CDE7-9CBD-4E4C-9088-BD2F0020B9D8}" sibTransId="{474065E1-BE70-4985-B1D5-82A422111808}"/>
    <dgm:cxn modelId="{9B6AA388-ECC3-44F8-A7AD-58B86611CBF3}" type="presOf" srcId="{905A07DF-977A-429A-A704-7725EBF1B7AE}" destId="{084B5E28-2B33-4821-8C57-4978E12F9801}" srcOrd="1" destOrd="0" presId="urn:microsoft.com/office/officeart/2005/8/layout/process1"/>
    <dgm:cxn modelId="{7C6AB379-4B73-4515-BF26-991A23479DFB}" type="presOf" srcId="{F7EC3FFE-6184-4DA5-8959-D63431F10402}" destId="{EB7CD3CD-D118-4AE6-A390-87BAE670649A}" srcOrd="0" destOrd="0" presId="urn:microsoft.com/office/officeart/2005/8/layout/process1"/>
    <dgm:cxn modelId="{1848DC40-1F86-4068-9298-38C72768FD59}" type="presOf" srcId="{474065E1-BE70-4985-B1D5-82A422111808}" destId="{540FE7E6-A352-4B33-89A9-CAB649D380E8}" srcOrd="1" destOrd="0" presId="urn:microsoft.com/office/officeart/2005/8/layout/process1"/>
    <dgm:cxn modelId="{7C86B4D8-B25E-4234-AB6A-9C2B6EBD1530}" type="presOf" srcId="{E92BC3D9-F1B7-41AE-B744-4AED15BD3AB1}" destId="{57F2241E-3839-4947-99A3-95E1D45E95ED}" srcOrd="0" destOrd="0" presId="urn:microsoft.com/office/officeart/2005/8/layout/process1"/>
    <dgm:cxn modelId="{36558938-3B91-4A79-AFC3-490AE056BF96}" type="presOf" srcId="{2D143DBF-F212-45AB-9D0A-DEA462A60CE8}" destId="{8246D096-45C0-4EAF-A487-3AD077445102}" srcOrd="0" destOrd="0" presId="urn:microsoft.com/office/officeart/2005/8/layout/process1"/>
    <dgm:cxn modelId="{2314FD24-CA88-477F-8C7B-656524E00094}" type="presParOf" srcId="{8246D096-45C0-4EAF-A487-3AD077445102}" destId="{57F2241E-3839-4947-99A3-95E1D45E95ED}" srcOrd="0" destOrd="0" presId="urn:microsoft.com/office/officeart/2005/8/layout/process1"/>
    <dgm:cxn modelId="{02702E36-90F8-4A06-A497-D5E2A649A3C0}" type="presParOf" srcId="{8246D096-45C0-4EAF-A487-3AD077445102}" destId="{AEDDB535-AA8B-42F8-9521-B5155919C632}" srcOrd="1" destOrd="0" presId="urn:microsoft.com/office/officeart/2005/8/layout/process1"/>
    <dgm:cxn modelId="{6DDC9CFB-0F48-4A98-9084-D268D0B60A2A}" type="presParOf" srcId="{AEDDB535-AA8B-42F8-9521-B5155919C632}" destId="{084B5E28-2B33-4821-8C57-4978E12F9801}" srcOrd="0" destOrd="0" presId="urn:microsoft.com/office/officeart/2005/8/layout/process1"/>
    <dgm:cxn modelId="{5A3C9AE7-50EF-41CF-AD2B-9E915C0281A6}" type="presParOf" srcId="{8246D096-45C0-4EAF-A487-3AD077445102}" destId="{237A7DBF-FB17-4BD8-BBC5-5439B10DE601}" srcOrd="2" destOrd="0" presId="urn:microsoft.com/office/officeart/2005/8/layout/process1"/>
    <dgm:cxn modelId="{B8247894-DD4E-4942-A83A-06C0186D5713}" type="presParOf" srcId="{8246D096-45C0-4EAF-A487-3AD077445102}" destId="{77BD93AE-C3DD-4EC1-AC6C-006AC89D5008}" srcOrd="3" destOrd="0" presId="urn:microsoft.com/office/officeart/2005/8/layout/process1"/>
    <dgm:cxn modelId="{FB3AE2CB-0219-47B3-A9D3-6329916783E0}" type="presParOf" srcId="{77BD93AE-C3DD-4EC1-AC6C-006AC89D5008}" destId="{540FE7E6-A352-4B33-89A9-CAB649D380E8}" srcOrd="0" destOrd="0" presId="urn:microsoft.com/office/officeart/2005/8/layout/process1"/>
    <dgm:cxn modelId="{471F135C-0725-496B-A508-8A95149487C6}" type="presParOf" srcId="{8246D096-45C0-4EAF-A487-3AD077445102}" destId="{EB7CD3CD-D118-4AE6-A390-87BAE670649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143DBF-F212-45AB-9D0A-DEA462A60C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069ED5-9704-4D96-A62B-544D871DF5A9}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1200" dirty="0" smtClean="0"/>
            <a:t>最小矩形</a:t>
          </a:r>
          <a:endParaRPr lang="zh-TW" altLang="en-US" sz="1200" dirty="0"/>
        </a:p>
      </dgm:t>
    </dgm:pt>
    <dgm:pt modelId="{5F6F79C4-B84B-4F12-96CB-29EC3DBB6991}" type="parTrans" cxnId="{CB2AAD3A-AA61-407B-B44E-28886B06BAB2}">
      <dgm:prSet/>
      <dgm:spPr/>
      <dgm:t>
        <a:bodyPr/>
        <a:lstStyle/>
        <a:p>
          <a:endParaRPr lang="zh-TW" altLang="en-US"/>
        </a:p>
      </dgm:t>
    </dgm:pt>
    <dgm:pt modelId="{3F9F1EB1-BA1B-4467-9215-A957701A735B}" type="sibTrans" cxnId="{CB2AAD3A-AA61-407B-B44E-28886B06BAB2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TW" altLang="en-US"/>
        </a:p>
      </dgm:t>
    </dgm:pt>
    <dgm:pt modelId="{2CBFDFA6-E334-498F-919A-EA5AB0AA8025}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1200" dirty="0" smtClean="0"/>
            <a:t>計算偏移角度</a:t>
          </a:r>
          <a:endParaRPr lang="zh-TW" altLang="en-US" sz="1200" dirty="0"/>
        </a:p>
      </dgm:t>
    </dgm:pt>
    <dgm:pt modelId="{83E8F82D-D366-4B35-AC8B-6D2D788DA86C}" type="parTrans" cxnId="{90C4CCC1-CC3C-4D1D-8CE0-0D0B050BA978}">
      <dgm:prSet/>
      <dgm:spPr/>
      <dgm:t>
        <a:bodyPr/>
        <a:lstStyle/>
        <a:p>
          <a:endParaRPr lang="zh-TW" altLang="en-US"/>
        </a:p>
      </dgm:t>
    </dgm:pt>
    <dgm:pt modelId="{6A7C3B79-7F25-4EA7-9D16-081BF5FCC4C7}" type="sibTrans" cxnId="{90C4CCC1-CC3C-4D1D-8CE0-0D0B050BA978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TW" altLang="en-US"/>
        </a:p>
      </dgm:t>
    </dgm:pt>
    <dgm:pt modelId="{EE92B98D-6150-42DA-9F37-025A2223E2CB}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1200" dirty="0" smtClean="0"/>
            <a:t>校正影像</a:t>
          </a:r>
          <a:endParaRPr lang="zh-TW" altLang="en-US" sz="1200" dirty="0"/>
        </a:p>
      </dgm:t>
    </dgm:pt>
    <dgm:pt modelId="{B4ACBCF0-AF14-47A6-992A-6B11B42C356B}" type="parTrans" cxnId="{7CCDB7A8-88CB-4539-A2DB-3A7F9AEB62F1}">
      <dgm:prSet/>
      <dgm:spPr/>
      <dgm:t>
        <a:bodyPr/>
        <a:lstStyle/>
        <a:p>
          <a:endParaRPr lang="zh-TW" altLang="en-US"/>
        </a:p>
      </dgm:t>
    </dgm:pt>
    <dgm:pt modelId="{4C83A2EB-BE82-4847-9508-CA0D6657AFC9}" type="sibTrans" cxnId="{7CCDB7A8-88CB-4539-A2DB-3A7F9AEB62F1}">
      <dgm:prSet/>
      <dgm:spPr/>
      <dgm:t>
        <a:bodyPr/>
        <a:lstStyle/>
        <a:p>
          <a:endParaRPr lang="zh-TW" altLang="en-US"/>
        </a:p>
      </dgm:t>
    </dgm:pt>
    <dgm:pt modelId="{8246D096-45C0-4EAF-A487-3AD077445102}" type="pres">
      <dgm:prSet presAssocID="{2D143DBF-F212-45AB-9D0A-DEA462A60CE8}" presName="Name0" presStyleCnt="0">
        <dgm:presLayoutVars>
          <dgm:dir/>
          <dgm:resizeHandles val="exact"/>
        </dgm:presLayoutVars>
      </dgm:prSet>
      <dgm:spPr/>
    </dgm:pt>
    <dgm:pt modelId="{023FE056-55A0-4C52-B379-40E3C2EF2B4C}" type="pres">
      <dgm:prSet presAssocID="{34069ED5-9704-4D96-A62B-544D871DF5A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3AD2AC-52BD-47AE-B42E-D1AD94DF6274}" type="pres">
      <dgm:prSet presAssocID="{3F9F1EB1-BA1B-4467-9215-A957701A735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29049612-B733-4D3E-9755-8A0C710E2749}" type="pres">
      <dgm:prSet presAssocID="{3F9F1EB1-BA1B-4467-9215-A957701A735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75071A4F-B9B8-4C60-82B7-B02040C526CD}" type="pres">
      <dgm:prSet presAssocID="{2CBFDFA6-E334-498F-919A-EA5AB0AA80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082EAD-A9AC-4974-98BC-CDBB39CDEBE3}" type="pres">
      <dgm:prSet presAssocID="{6A7C3B79-7F25-4EA7-9D16-081BF5FCC4C7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FB430908-B373-40D4-A928-1251C0597F4C}" type="pres">
      <dgm:prSet presAssocID="{6A7C3B79-7F25-4EA7-9D16-081BF5FCC4C7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26FAE8A-C327-4A4D-AB71-300B802740F5}" type="pres">
      <dgm:prSet presAssocID="{EE92B98D-6150-42DA-9F37-025A2223E2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D4107CE-7655-41E9-BC19-36DBCC8E903E}" type="presOf" srcId="{2D143DBF-F212-45AB-9D0A-DEA462A60CE8}" destId="{8246D096-45C0-4EAF-A487-3AD077445102}" srcOrd="0" destOrd="0" presId="urn:microsoft.com/office/officeart/2005/8/layout/process1"/>
    <dgm:cxn modelId="{8A49498C-08F6-45A4-A4F8-C85E30F198E6}" type="presOf" srcId="{6A7C3B79-7F25-4EA7-9D16-081BF5FCC4C7}" destId="{FB430908-B373-40D4-A928-1251C0597F4C}" srcOrd="1" destOrd="0" presId="urn:microsoft.com/office/officeart/2005/8/layout/process1"/>
    <dgm:cxn modelId="{665857FB-B214-4D93-99EB-25BBE42FB783}" type="presOf" srcId="{3F9F1EB1-BA1B-4467-9215-A957701A735B}" destId="{A33AD2AC-52BD-47AE-B42E-D1AD94DF6274}" srcOrd="0" destOrd="0" presId="urn:microsoft.com/office/officeart/2005/8/layout/process1"/>
    <dgm:cxn modelId="{4A76CAEB-805B-4F46-8968-8ACE94668D21}" type="presOf" srcId="{2CBFDFA6-E334-498F-919A-EA5AB0AA8025}" destId="{75071A4F-B9B8-4C60-82B7-B02040C526CD}" srcOrd="0" destOrd="0" presId="urn:microsoft.com/office/officeart/2005/8/layout/process1"/>
    <dgm:cxn modelId="{AD2EB898-F078-4E06-AE37-B73D747A3FD5}" type="presOf" srcId="{EE92B98D-6150-42DA-9F37-025A2223E2CB}" destId="{426FAE8A-C327-4A4D-AB71-300B802740F5}" srcOrd="0" destOrd="0" presId="urn:microsoft.com/office/officeart/2005/8/layout/process1"/>
    <dgm:cxn modelId="{90C4CCC1-CC3C-4D1D-8CE0-0D0B050BA978}" srcId="{2D143DBF-F212-45AB-9D0A-DEA462A60CE8}" destId="{2CBFDFA6-E334-498F-919A-EA5AB0AA8025}" srcOrd="1" destOrd="0" parTransId="{83E8F82D-D366-4B35-AC8B-6D2D788DA86C}" sibTransId="{6A7C3B79-7F25-4EA7-9D16-081BF5FCC4C7}"/>
    <dgm:cxn modelId="{CB2AAD3A-AA61-407B-B44E-28886B06BAB2}" srcId="{2D143DBF-F212-45AB-9D0A-DEA462A60CE8}" destId="{34069ED5-9704-4D96-A62B-544D871DF5A9}" srcOrd="0" destOrd="0" parTransId="{5F6F79C4-B84B-4F12-96CB-29EC3DBB6991}" sibTransId="{3F9F1EB1-BA1B-4467-9215-A957701A735B}"/>
    <dgm:cxn modelId="{1BD10EC7-1323-46CE-A47B-18798D00B8E0}" type="presOf" srcId="{34069ED5-9704-4D96-A62B-544D871DF5A9}" destId="{023FE056-55A0-4C52-B379-40E3C2EF2B4C}" srcOrd="0" destOrd="0" presId="urn:microsoft.com/office/officeart/2005/8/layout/process1"/>
    <dgm:cxn modelId="{D139E9E4-78AD-4910-8CBA-18DBD1082A78}" type="presOf" srcId="{3F9F1EB1-BA1B-4467-9215-A957701A735B}" destId="{29049612-B733-4D3E-9755-8A0C710E2749}" srcOrd="1" destOrd="0" presId="urn:microsoft.com/office/officeart/2005/8/layout/process1"/>
    <dgm:cxn modelId="{7CCDB7A8-88CB-4539-A2DB-3A7F9AEB62F1}" srcId="{2D143DBF-F212-45AB-9D0A-DEA462A60CE8}" destId="{EE92B98D-6150-42DA-9F37-025A2223E2CB}" srcOrd="2" destOrd="0" parTransId="{B4ACBCF0-AF14-47A6-992A-6B11B42C356B}" sibTransId="{4C83A2EB-BE82-4847-9508-CA0D6657AFC9}"/>
    <dgm:cxn modelId="{0EDE453D-8040-43CB-838D-82DD5D2F2B5A}" type="presOf" srcId="{6A7C3B79-7F25-4EA7-9D16-081BF5FCC4C7}" destId="{D6082EAD-A9AC-4974-98BC-CDBB39CDEBE3}" srcOrd="0" destOrd="0" presId="urn:microsoft.com/office/officeart/2005/8/layout/process1"/>
    <dgm:cxn modelId="{221AF531-F8B3-42EC-8B86-D0351F4DF0A9}" type="presParOf" srcId="{8246D096-45C0-4EAF-A487-3AD077445102}" destId="{023FE056-55A0-4C52-B379-40E3C2EF2B4C}" srcOrd="0" destOrd="0" presId="urn:microsoft.com/office/officeart/2005/8/layout/process1"/>
    <dgm:cxn modelId="{BAEBA3A5-6937-490B-8019-5CCC6BD7D2C2}" type="presParOf" srcId="{8246D096-45C0-4EAF-A487-3AD077445102}" destId="{A33AD2AC-52BD-47AE-B42E-D1AD94DF6274}" srcOrd="1" destOrd="0" presId="urn:microsoft.com/office/officeart/2005/8/layout/process1"/>
    <dgm:cxn modelId="{292D6713-AEC8-47FF-B84B-E35155CDB5D6}" type="presParOf" srcId="{A33AD2AC-52BD-47AE-B42E-D1AD94DF6274}" destId="{29049612-B733-4D3E-9755-8A0C710E2749}" srcOrd="0" destOrd="0" presId="urn:microsoft.com/office/officeart/2005/8/layout/process1"/>
    <dgm:cxn modelId="{3542BE33-CF55-4244-B508-DFFA55C595AC}" type="presParOf" srcId="{8246D096-45C0-4EAF-A487-3AD077445102}" destId="{75071A4F-B9B8-4C60-82B7-B02040C526CD}" srcOrd="2" destOrd="0" presId="urn:microsoft.com/office/officeart/2005/8/layout/process1"/>
    <dgm:cxn modelId="{E7498DD3-73AE-41D0-8298-26FFE177EFF9}" type="presParOf" srcId="{8246D096-45C0-4EAF-A487-3AD077445102}" destId="{D6082EAD-A9AC-4974-98BC-CDBB39CDEBE3}" srcOrd="3" destOrd="0" presId="urn:microsoft.com/office/officeart/2005/8/layout/process1"/>
    <dgm:cxn modelId="{7D5D4F11-4E85-4642-AEBA-23206BF6A5D0}" type="presParOf" srcId="{D6082EAD-A9AC-4974-98BC-CDBB39CDEBE3}" destId="{FB430908-B373-40D4-A928-1251C0597F4C}" srcOrd="0" destOrd="0" presId="urn:microsoft.com/office/officeart/2005/8/layout/process1"/>
    <dgm:cxn modelId="{C5609314-EC6D-4A03-A315-F65052235FE7}" type="presParOf" srcId="{8246D096-45C0-4EAF-A487-3AD077445102}" destId="{426FAE8A-C327-4A4D-AB71-300B802740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143DBF-F212-45AB-9D0A-DEA462A60C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BC3D9-F1B7-41AE-B744-4AED15BD3AB1}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1200" dirty="0" smtClean="0"/>
            <a:t>校正後影像</a:t>
          </a:r>
          <a:endParaRPr lang="zh-TW" altLang="en-US" sz="1200" dirty="0"/>
        </a:p>
      </dgm:t>
    </dgm:pt>
    <dgm:pt modelId="{9B4BF626-1EF6-41DC-8797-2D2E317F7977}" type="parTrans" cxnId="{558F035C-0169-4933-BE5B-29A02C214D8E}">
      <dgm:prSet/>
      <dgm:spPr/>
      <dgm:t>
        <a:bodyPr/>
        <a:lstStyle/>
        <a:p>
          <a:endParaRPr lang="zh-TW" altLang="en-US" sz="1200"/>
        </a:p>
      </dgm:t>
    </dgm:pt>
    <dgm:pt modelId="{905A07DF-977A-429A-A704-7725EBF1B7AE}" type="sibTrans" cxnId="{558F035C-0169-4933-BE5B-29A02C214D8E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TW" altLang="en-US" sz="1200"/>
        </a:p>
      </dgm:t>
    </dgm:pt>
    <dgm:pt modelId="{76373605-990B-4388-9B5E-D9D8FEE0B811}">
      <dgm:prSet phldrT="[文字]" custT="1"/>
      <dgm:spPr>
        <a:solidFill>
          <a:schemeClr val="accent6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zh-TW" altLang="en-US" sz="1200" dirty="0" smtClean="0"/>
            <a:t>影像二質化</a:t>
          </a:r>
          <a:endParaRPr lang="zh-TW" altLang="en-US" sz="1200" dirty="0"/>
        </a:p>
      </dgm:t>
    </dgm:pt>
    <dgm:pt modelId="{BC53CDE7-9CBD-4E4C-9088-BD2F0020B9D8}" type="parTrans" cxnId="{5045311D-A8DE-41CE-A20A-4B6611EF77AD}">
      <dgm:prSet/>
      <dgm:spPr/>
      <dgm:t>
        <a:bodyPr/>
        <a:lstStyle/>
        <a:p>
          <a:endParaRPr lang="zh-TW" altLang="en-US" sz="1200"/>
        </a:p>
      </dgm:t>
    </dgm:pt>
    <dgm:pt modelId="{474065E1-BE70-4985-B1D5-82A422111808}" type="sibTrans" cxnId="{5045311D-A8DE-41CE-A20A-4B6611EF77A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TW" altLang="en-US" sz="1200"/>
        </a:p>
      </dgm:t>
    </dgm:pt>
    <dgm:pt modelId="{F7EC3FFE-6184-4DA5-8959-D63431F10402}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1200" dirty="0" smtClean="0"/>
            <a:t>形態學</a:t>
          </a:r>
          <a:endParaRPr lang="zh-TW" altLang="en-US" sz="1200" dirty="0"/>
        </a:p>
      </dgm:t>
    </dgm:pt>
    <dgm:pt modelId="{D3006825-A710-4CB4-8411-CAE9F8BCBFC5}" type="parTrans" cxnId="{9BA708C7-B20D-457E-A472-B34348092EE4}">
      <dgm:prSet/>
      <dgm:spPr/>
      <dgm:t>
        <a:bodyPr/>
        <a:lstStyle/>
        <a:p>
          <a:endParaRPr lang="zh-TW" altLang="en-US" sz="1200"/>
        </a:p>
      </dgm:t>
    </dgm:pt>
    <dgm:pt modelId="{AC02350F-4CD4-4958-8889-AF82760C5213}" type="sibTrans" cxnId="{9BA708C7-B20D-457E-A472-B34348092EE4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TW" altLang="en-US" sz="1200"/>
        </a:p>
      </dgm:t>
    </dgm:pt>
    <dgm:pt modelId="{8246D096-45C0-4EAF-A487-3AD077445102}" type="pres">
      <dgm:prSet presAssocID="{2D143DBF-F212-45AB-9D0A-DEA462A60CE8}" presName="Name0" presStyleCnt="0">
        <dgm:presLayoutVars>
          <dgm:dir/>
          <dgm:resizeHandles val="exact"/>
        </dgm:presLayoutVars>
      </dgm:prSet>
      <dgm:spPr/>
    </dgm:pt>
    <dgm:pt modelId="{57F2241E-3839-4947-99A3-95E1D45E95ED}" type="pres">
      <dgm:prSet presAssocID="{E92BC3D9-F1B7-41AE-B744-4AED15BD3A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DDB535-AA8B-42F8-9521-B5155919C632}" type="pres">
      <dgm:prSet presAssocID="{905A07DF-977A-429A-A704-7725EBF1B7AE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084B5E28-2B33-4821-8C57-4978E12F9801}" type="pres">
      <dgm:prSet presAssocID="{905A07DF-977A-429A-A704-7725EBF1B7AE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237A7DBF-FB17-4BD8-BBC5-5439B10DE601}" type="pres">
      <dgm:prSet presAssocID="{76373605-990B-4388-9B5E-D9D8FEE0B8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BD93AE-C3DD-4EC1-AC6C-006AC89D5008}" type="pres">
      <dgm:prSet presAssocID="{474065E1-BE70-4985-B1D5-82A422111808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540FE7E6-A352-4B33-89A9-CAB649D380E8}" type="pres">
      <dgm:prSet presAssocID="{474065E1-BE70-4985-B1D5-82A422111808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EB7CD3CD-D118-4AE6-A390-87BAE670649A}" type="pres">
      <dgm:prSet presAssocID="{F7EC3FFE-6184-4DA5-8959-D63431F1040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BA708C7-B20D-457E-A472-B34348092EE4}" srcId="{2D143DBF-F212-45AB-9D0A-DEA462A60CE8}" destId="{F7EC3FFE-6184-4DA5-8959-D63431F10402}" srcOrd="2" destOrd="0" parTransId="{D3006825-A710-4CB4-8411-CAE9F8BCBFC5}" sibTransId="{AC02350F-4CD4-4958-8889-AF82760C5213}"/>
    <dgm:cxn modelId="{2A3CE7EB-816A-4737-8106-5FCDD97821E8}" type="presOf" srcId="{905A07DF-977A-429A-A704-7725EBF1B7AE}" destId="{AEDDB535-AA8B-42F8-9521-B5155919C632}" srcOrd="0" destOrd="0" presId="urn:microsoft.com/office/officeart/2005/8/layout/process1"/>
    <dgm:cxn modelId="{558F035C-0169-4933-BE5B-29A02C214D8E}" srcId="{2D143DBF-F212-45AB-9D0A-DEA462A60CE8}" destId="{E92BC3D9-F1B7-41AE-B744-4AED15BD3AB1}" srcOrd="0" destOrd="0" parTransId="{9B4BF626-1EF6-41DC-8797-2D2E317F7977}" sibTransId="{905A07DF-977A-429A-A704-7725EBF1B7AE}"/>
    <dgm:cxn modelId="{0663B402-90EC-4C28-89C0-BAFFB5B8DAC2}" type="presOf" srcId="{474065E1-BE70-4985-B1D5-82A422111808}" destId="{540FE7E6-A352-4B33-89A9-CAB649D380E8}" srcOrd="1" destOrd="0" presId="urn:microsoft.com/office/officeart/2005/8/layout/process1"/>
    <dgm:cxn modelId="{7FF6F03F-B760-4948-BF03-43F40560AB06}" type="presOf" srcId="{905A07DF-977A-429A-A704-7725EBF1B7AE}" destId="{084B5E28-2B33-4821-8C57-4978E12F9801}" srcOrd="1" destOrd="0" presId="urn:microsoft.com/office/officeart/2005/8/layout/process1"/>
    <dgm:cxn modelId="{5B4EE30B-8C7C-438B-BF0D-876EA70CBD27}" type="presOf" srcId="{474065E1-BE70-4985-B1D5-82A422111808}" destId="{77BD93AE-C3DD-4EC1-AC6C-006AC89D5008}" srcOrd="0" destOrd="0" presId="urn:microsoft.com/office/officeart/2005/8/layout/process1"/>
    <dgm:cxn modelId="{A8DB024C-7F5E-44EB-BA81-D47777CF2CA3}" type="presOf" srcId="{76373605-990B-4388-9B5E-D9D8FEE0B811}" destId="{237A7DBF-FB17-4BD8-BBC5-5439B10DE601}" srcOrd="0" destOrd="0" presId="urn:microsoft.com/office/officeart/2005/8/layout/process1"/>
    <dgm:cxn modelId="{5045311D-A8DE-41CE-A20A-4B6611EF77AD}" srcId="{2D143DBF-F212-45AB-9D0A-DEA462A60CE8}" destId="{76373605-990B-4388-9B5E-D9D8FEE0B811}" srcOrd="1" destOrd="0" parTransId="{BC53CDE7-9CBD-4E4C-9088-BD2F0020B9D8}" sibTransId="{474065E1-BE70-4985-B1D5-82A422111808}"/>
    <dgm:cxn modelId="{ACB2ECD5-F633-4E19-92D2-80C5012BE1E5}" type="presOf" srcId="{E92BC3D9-F1B7-41AE-B744-4AED15BD3AB1}" destId="{57F2241E-3839-4947-99A3-95E1D45E95ED}" srcOrd="0" destOrd="0" presId="urn:microsoft.com/office/officeart/2005/8/layout/process1"/>
    <dgm:cxn modelId="{A129AD8C-F0D8-42C7-8CB8-FE1D103A3EE9}" type="presOf" srcId="{F7EC3FFE-6184-4DA5-8959-D63431F10402}" destId="{EB7CD3CD-D118-4AE6-A390-87BAE670649A}" srcOrd="0" destOrd="0" presId="urn:microsoft.com/office/officeart/2005/8/layout/process1"/>
    <dgm:cxn modelId="{72950AA8-A825-477A-8360-1D893679C83A}" type="presOf" srcId="{2D143DBF-F212-45AB-9D0A-DEA462A60CE8}" destId="{8246D096-45C0-4EAF-A487-3AD077445102}" srcOrd="0" destOrd="0" presId="urn:microsoft.com/office/officeart/2005/8/layout/process1"/>
    <dgm:cxn modelId="{5258269A-54F9-439A-80D0-B1C1B8348A3E}" type="presParOf" srcId="{8246D096-45C0-4EAF-A487-3AD077445102}" destId="{57F2241E-3839-4947-99A3-95E1D45E95ED}" srcOrd="0" destOrd="0" presId="urn:microsoft.com/office/officeart/2005/8/layout/process1"/>
    <dgm:cxn modelId="{1D0E7C02-8425-4CE8-8BEA-A5388ADC2AB2}" type="presParOf" srcId="{8246D096-45C0-4EAF-A487-3AD077445102}" destId="{AEDDB535-AA8B-42F8-9521-B5155919C632}" srcOrd="1" destOrd="0" presId="urn:microsoft.com/office/officeart/2005/8/layout/process1"/>
    <dgm:cxn modelId="{5E4B47E1-BBBF-46E8-99D2-A8F27A6EA2EA}" type="presParOf" srcId="{AEDDB535-AA8B-42F8-9521-B5155919C632}" destId="{084B5E28-2B33-4821-8C57-4978E12F9801}" srcOrd="0" destOrd="0" presId="urn:microsoft.com/office/officeart/2005/8/layout/process1"/>
    <dgm:cxn modelId="{E7D178F9-D035-472F-BD0E-BB25FCF9E42C}" type="presParOf" srcId="{8246D096-45C0-4EAF-A487-3AD077445102}" destId="{237A7DBF-FB17-4BD8-BBC5-5439B10DE601}" srcOrd="2" destOrd="0" presId="urn:microsoft.com/office/officeart/2005/8/layout/process1"/>
    <dgm:cxn modelId="{37912570-C76D-49AC-A8F2-8F824CC794E7}" type="presParOf" srcId="{8246D096-45C0-4EAF-A487-3AD077445102}" destId="{77BD93AE-C3DD-4EC1-AC6C-006AC89D5008}" srcOrd="3" destOrd="0" presId="urn:microsoft.com/office/officeart/2005/8/layout/process1"/>
    <dgm:cxn modelId="{E98A8AB5-9C6E-4F07-B488-863459CC6C90}" type="presParOf" srcId="{77BD93AE-C3DD-4EC1-AC6C-006AC89D5008}" destId="{540FE7E6-A352-4B33-89A9-CAB649D380E8}" srcOrd="0" destOrd="0" presId="urn:microsoft.com/office/officeart/2005/8/layout/process1"/>
    <dgm:cxn modelId="{3CA2BFF2-5FF2-4162-BFDF-A2F47A6E579D}" type="presParOf" srcId="{8246D096-45C0-4EAF-A487-3AD077445102}" destId="{EB7CD3CD-D118-4AE6-A390-87BAE670649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143DBF-F212-45AB-9D0A-DEA462A60C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069ED5-9704-4D96-A62B-544D871DF5A9}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1200" dirty="0" smtClean="0"/>
            <a:t>最小矩形</a:t>
          </a:r>
          <a:endParaRPr lang="zh-TW" altLang="en-US" sz="1200" dirty="0"/>
        </a:p>
      </dgm:t>
    </dgm:pt>
    <dgm:pt modelId="{5F6F79C4-B84B-4F12-96CB-29EC3DBB6991}" type="parTrans" cxnId="{CB2AAD3A-AA61-407B-B44E-28886B06BAB2}">
      <dgm:prSet/>
      <dgm:spPr/>
      <dgm:t>
        <a:bodyPr/>
        <a:lstStyle/>
        <a:p>
          <a:endParaRPr lang="zh-TW" altLang="en-US"/>
        </a:p>
      </dgm:t>
    </dgm:pt>
    <dgm:pt modelId="{3F9F1EB1-BA1B-4467-9215-A957701A735B}" type="sibTrans" cxnId="{CB2AAD3A-AA61-407B-B44E-28886B06BAB2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TW" altLang="en-US"/>
        </a:p>
      </dgm:t>
    </dgm:pt>
    <dgm:pt modelId="{2CBFDFA6-E334-498F-919A-EA5AB0AA8025}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1200" dirty="0" smtClean="0"/>
            <a:t>影像切割</a:t>
          </a:r>
          <a:endParaRPr lang="zh-TW" altLang="en-US" sz="1200" dirty="0"/>
        </a:p>
      </dgm:t>
    </dgm:pt>
    <dgm:pt modelId="{83E8F82D-D366-4B35-AC8B-6D2D788DA86C}" type="parTrans" cxnId="{90C4CCC1-CC3C-4D1D-8CE0-0D0B050BA978}">
      <dgm:prSet/>
      <dgm:spPr/>
      <dgm:t>
        <a:bodyPr/>
        <a:lstStyle/>
        <a:p>
          <a:endParaRPr lang="zh-TW" altLang="en-US"/>
        </a:p>
      </dgm:t>
    </dgm:pt>
    <dgm:pt modelId="{6A7C3B79-7F25-4EA7-9D16-081BF5FCC4C7}" type="sibTrans" cxnId="{90C4CCC1-CC3C-4D1D-8CE0-0D0B050BA978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TW" altLang="en-US"/>
        </a:p>
      </dgm:t>
    </dgm:pt>
    <dgm:pt modelId="{8246D096-45C0-4EAF-A487-3AD077445102}" type="pres">
      <dgm:prSet presAssocID="{2D143DBF-F212-45AB-9D0A-DEA462A60CE8}" presName="Name0" presStyleCnt="0">
        <dgm:presLayoutVars>
          <dgm:dir/>
          <dgm:resizeHandles val="exact"/>
        </dgm:presLayoutVars>
      </dgm:prSet>
      <dgm:spPr/>
    </dgm:pt>
    <dgm:pt modelId="{023FE056-55A0-4C52-B379-40E3C2EF2B4C}" type="pres">
      <dgm:prSet presAssocID="{34069ED5-9704-4D96-A62B-544D871DF5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3AD2AC-52BD-47AE-B42E-D1AD94DF6274}" type="pres">
      <dgm:prSet presAssocID="{3F9F1EB1-BA1B-4467-9215-A957701A735B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29049612-B733-4D3E-9755-8A0C710E2749}" type="pres">
      <dgm:prSet presAssocID="{3F9F1EB1-BA1B-4467-9215-A957701A735B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5071A4F-B9B8-4C60-82B7-B02040C526CD}" type="pres">
      <dgm:prSet presAssocID="{2CBFDFA6-E334-498F-919A-EA5AB0AA802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FCB8766-B515-4AD5-AA40-41040B7B644B}" type="presOf" srcId="{2D143DBF-F212-45AB-9D0A-DEA462A60CE8}" destId="{8246D096-45C0-4EAF-A487-3AD077445102}" srcOrd="0" destOrd="0" presId="urn:microsoft.com/office/officeart/2005/8/layout/process1"/>
    <dgm:cxn modelId="{48C85041-354B-483B-A5C9-E202EE8E3CBF}" type="presOf" srcId="{34069ED5-9704-4D96-A62B-544D871DF5A9}" destId="{023FE056-55A0-4C52-B379-40E3C2EF2B4C}" srcOrd="0" destOrd="0" presId="urn:microsoft.com/office/officeart/2005/8/layout/process1"/>
    <dgm:cxn modelId="{31E0DF15-F44A-4394-8429-0B241DB42124}" type="presOf" srcId="{3F9F1EB1-BA1B-4467-9215-A957701A735B}" destId="{A33AD2AC-52BD-47AE-B42E-D1AD94DF6274}" srcOrd="0" destOrd="0" presId="urn:microsoft.com/office/officeart/2005/8/layout/process1"/>
    <dgm:cxn modelId="{F8CBB959-47F7-47ED-A332-7601A70A888A}" type="presOf" srcId="{3F9F1EB1-BA1B-4467-9215-A957701A735B}" destId="{29049612-B733-4D3E-9755-8A0C710E2749}" srcOrd="1" destOrd="0" presId="urn:microsoft.com/office/officeart/2005/8/layout/process1"/>
    <dgm:cxn modelId="{90C4CCC1-CC3C-4D1D-8CE0-0D0B050BA978}" srcId="{2D143DBF-F212-45AB-9D0A-DEA462A60CE8}" destId="{2CBFDFA6-E334-498F-919A-EA5AB0AA8025}" srcOrd="1" destOrd="0" parTransId="{83E8F82D-D366-4B35-AC8B-6D2D788DA86C}" sibTransId="{6A7C3B79-7F25-4EA7-9D16-081BF5FCC4C7}"/>
    <dgm:cxn modelId="{CB2AAD3A-AA61-407B-B44E-28886B06BAB2}" srcId="{2D143DBF-F212-45AB-9D0A-DEA462A60CE8}" destId="{34069ED5-9704-4D96-A62B-544D871DF5A9}" srcOrd="0" destOrd="0" parTransId="{5F6F79C4-B84B-4F12-96CB-29EC3DBB6991}" sibTransId="{3F9F1EB1-BA1B-4467-9215-A957701A735B}"/>
    <dgm:cxn modelId="{32BE18F8-6933-4AF8-919E-D31FBEB5CB1C}" type="presOf" srcId="{2CBFDFA6-E334-498F-919A-EA5AB0AA8025}" destId="{75071A4F-B9B8-4C60-82B7-B02040C526CD}" srcOrd="0" destOrd="0" presId="urn:microsoft.com/office/officeart/2005/8/layout/process1"/>
    <dgm:cxn modelId="{90F4D306-1F44-4A0F-9CF8-FD85E99982C3}" type="presParOf" srcId="{8246D096-45C0-4EAF-A487-3AD077445102}" destId="{023FE056-55A0-4C52-B379-40E3C2EF2B4C}" srcOrd="0" destOrd="0" presId="urn:microsoft.com/office/officeart/2005/8/layout/process1"/>
    <dgm:cxn modelId="{02687D1A-112F-4CB4-9BFF-A0EC6F7EC05D}" type="presParOf" srcId="{8246D096-45C0-4EAF-A487-3AD077445102}" destId="{A33AD2AC-52BD-47AE-B42E-D1AD94DF6274}" srcOrd="1" destOrd="0" presId="urn:microsoft.com/office/officeart/2005/8/layout/process1"/>
    <dgm:cxn modelId="{B180922A-BFF3-49D3-9A02-511EB59DFA99}" type="presParOf" srcId="{A33AD2AC-52BD-47AE-B42E-D1AD94DF6274}" destId="{29049612-B733-4D3E-9755-8A0C710E2749}" srcOrd="0" destOrd="0" presId="urn:microsoft.com/office/officeart/2005/8/layout/process1"/>
    <dgm:cxn modelId="{FF3C8113-BE7B-4E1E-B2B6-6469C6181828}" type="presParOf" srcId="{8246D096-45C0-4EAF-A487-3AD077445102}" destId="{75071A4F-B9B8-4C60-82B7-B02040C526C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F2241E-3839-4947-99A3-95E1D45E95ED}">
      <dsp:nvSpPr>
        <dsp:cNvPr id="0" name=""/>
        <dsp:cNvSpPr/>
      </dsp:nvSpPr>
      <dsp:spPr>
        <a:xfrm>
          <a:off x="1898" y="99590"/>
          <a:ext cx="830131" cy="498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拍攝影像</a:t>
          </a:r>
          <a:endParaRPr lang="zh-TW" altLang="en-US" sz="1200" kern="1200" dirty="0"/>
        </a:p>
      </dsp:txBody>
      <dsp:txXfrm>
        <a:off x="1898" y="99590"/>
        <a:ext cx="830131" cy="498078"/>
      </dsp:txXfrm>
    </dsp:sp>
    <dsp:sp modelId="{AEDDB535-AA8B-42F8-9521-B5155919C632}">
      <dsp:nvSpPr>
        <dsp:cNvPr id="0" name=""/>
        <dsp:cNvSpPr/>
      </dsp:nvSpPr>
      <dsp:spPr>
        <a:xfrm>
          <a:off x="915043" y="245693"/>
          <a:ext cx="175987" cy="205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915043" y="245693"/>
        <a:ext cx="175987" cy="205872"/>
      </dsp:txXfrm>
    </dsp:sp>
    <dsp:sp modelId="{693060B2-9C1F-4669-BBAD-1D137F1E96AC}">
      <dsp:nvSpPr>
        <dsp:cNvPr id="0" name=""/>
        <dsp:cNvSpPr/>
      </dsp:nvSpPr>
      <dsp:spPr>
        <a:xfrm>
          <a:off x="1164082" y="99590"/>
          <a:ext cx="830131" cy="49807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影像校正</a:t>
          </a:r>
          <a:endParaRPr lang="zh-TW" altLang="en-US" sz="1200" kern="1200" dirty="0"/>
        </a:p>
      </dsp:txBody>
      <dsp:txXfrm>
        <a:off x="1164082" y="99590"/>
        <a:ext cx="830131" cy="498078"/>
      </dsp:txXfrm>
    </dsp:sp>
    <dsp:sp modelId="{05F72E5E-1A62-4178-8EBF-5A27E4A490AE}">
      <dsp:nvSpPr>
        <dsp:cNvPr id="0" name=""/>
        <dsp:cNvSpPr/>
      </dsp:nvSpPr>
      <dsp:spPr>
        <a:xfrm>
          <a:off x="2077226" y="245693"/>
          <a:ext cx="175987" cy="205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077226" y="245693"/>
        <a:ext cx="175987" cy="205872"/>
      </dsp:txXfrm>
    </dsp:sp>
    <dsp:sp modelId="{237A7DBF-FB17-4BD8-BBC5-5439B10DE601}">
      <dsp:nvSpPr>
        <dsp:cNvPr id="0" name=""/>
        <dsp:cNvSpPr/>
      </dsp:nvSpPr>
      <dsp:spPr>
        <a:xfrm>
          <a:off x="2326266" y="99590"/>
          <a:ext cx="830131" cy="49807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影像切割</a:t>
          </a:r>
          <a:endParaRPr lang="zh-TW" altLang="en-US" sz="1200" kern="1200" dirty="0"/>
        </a:p>
      </dsp:txBody>
      <dsp:txXfrm>
        <a:off x="2326266" y="99590"/>
        <a:ext cx="830131" cy="498078"/>
      </dsp:txXfrm>
    </dsp:sp>
    <dsp:sp modelId="{77BD93AE-C3DD-4EC1-AC6C-006AC89D5008}">
      <dsp:nvSpPr>
        <dsp:cNvPr id="0" name=""/>
        <dsp:cNvSpPr/>
      </dsp:nvSpPr>
      <dsp:spPr>
        <a:xfrm>
          <a:off x="3239410" y="245693"/>
          <a:ext cx="175987" cy="205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3239410" y="245693"/>
        <a:ext cx="175987" cy="205872"/>
      </dsp:txXfrm>
    </dsp:sp>
    <dsp:sp modelId="{EB7CD3CD-D118-4AE6-A390-87BAE670649A}">
      <dsp:nvSpPr>
        <dsp:cNvPr id="0" name=""/>
        <dsp:cNvSpPr/>
      </dsp:nvSpPr>
      <dsp:spPr>
        <a:xfrm>
          <a:off x="3488450" y="99590"/>
          <a:ext cx="830131" cy="498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AI</a:t>
          </a:r>
          <a:r>
            <a:rPr lang="zh-TW" altLang="en-US" sz="1200" kern="1200" dirty="0" smtClean="0"/>
            <a:t>分類</a:t>
          </a:r>
          <a:endParaRPr lang="zh-TW" altLang="en-US" sz="1200" kern="1200" dirty="0"/>
        </a:p>
      </dsp:txBody>
      <dsp:txXfrm>
        <a:off x="3488450" y="99590"/>
        <a:ext cx="830131" cy="4980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F2241E-3839-4947-99A3-95E1D45E95ED}">
      <dsp:nvSpPr>
        <dsp:cNvPr id="0" name=""/>
        <dsp:cNvSpPr/>
      </dsp:nvSpPr>
      <dsp:spPr>
        <a:xfrm>
          <a:off x="11806" y="0"/>
          <a:ext cx="2267722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輸入影像</a:t>
          </a:r>
          <a:endParaRPr lang="zh-TW" altLang="en-US" sz="1200" kern="1200" dirty="0"/>
        </a:p>
      </dsp:txBody>
      <dsp:txXfrm>
        <a:off x="11806" y="0"/>
        <a:ext cx="2267722" cy="288032"/>
      </dsp:txXfrm>
    </dsp:sp>
    <dsp:sp modelId="{AEDDB535-AA8B-42F8-9521-B5155919C632}">
      <dsp:nvSpPr>
        <dsp:cNvPr id="0" name=""/>
        <dsp:cNvSpPr/>
      </dsp:nvSpPr>
      <dsp:spPr>
        <a:xfrm>
          <a:off x="2506301" y="0"/>
          <a:ext cx="480757" cy="288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2506301" y="0"/>
        <a:ext cx="480757" cy="288032"/>
      </dsp:txXfrm>
    </dsp:sp>
    <dsp:sp modelId="{237A7DBF-FB17-4BD8-BBC5-5439B10DE601}">
      <dsp:nvSpPr>
        <dsp:cNvPr id="0" name=""/>
        <dsp:cNvSpPr/>
      </dsp:nvSpPr>
      <dsp:spPr>
        <a:xfrm>
          <a:off x="3186618" y="0"/>
          <a:ext cx="2267722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影像二質化</a:t>
          </a:r>
          <a:endParaRPr lang="zh-TW" altLang="en-US" sz="1200" kern="1200" dirty="0"/>
        </a:p>
      </dsp:txBody>
      <dsp:txXfrm>
        <a:off x="3186618" y="0"/>
        <a:ext cx="2267722" cy="288032"/>
      </dsp:txXfrm>
    </dsp:sp>
    <dsp:sp modelId="{77BD93AE-C3DD-4EC1-AC6C-006AC89D5008}">
      <dsp:nvSpPr>
        <dsp:cNvPr id="0" name=""/>
        <dsp:cNvSpPr/>
      </dsp:nvSpPr>
      <dsp:spPr>
        <a:xfrm>
          <a:off x="5681113" y="0"/>
          <a:ext cx="480757" cy="288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5681113" y="0"/>
        <a:ext cx="480757" cy="288032"/>
      </dsp:txXfrm>
    </dsp:sp>
    <dsp:sp modelId="{EB7CD3CD-D118-4AE6-A390-87BAE670649A}">
      <dsp:nvSpPr>
        <dsp:cNvPr id="0" name=""/>
        <dsp:cNvSpPr/>
      </dsp:nvSpPr>
      <dsp:spPr>
        <a:xfrm>
          <a:off x="6361430" y="0"/>
          <a:ext cx="2267722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smtClean="0"/>
            <a:t>形態學</a:t>
          </a:r>
          <a:endParaRPr lang="zh-TW" altLang="en-US" sz="1200" kern="1200" dirty="0"/>
        </a:p>
      </dsp:txBody>
      <dsp:txXfrm>
        <a:off x="6361430" y="0"/>
        <a:ext cx="2267722" cy="28803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3FE056-55A0-4C52-B379-40E3C2EF2B4C}">
      <dsp:nvSpPr>
        <dsp:cNvPr id="0" name=""/>
        <dsp:cNvSpPr/>
      </dsp:nvSpPr>
      <dsp:spPr>
        <a:xfrm>
          <a:off x="11806" y="0"/>
          <a:ext cx="2267722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最小矩形</a:t>
          </a:r>
          <a:endParaRPr lang="zh-TW" altLang="en-US" sz="1200" kern="1200" dirty="0"/>
        </a:p>
      </dsp:txBody>
      <dsp:txXfrm>
        <a:off x="11806" y="0"/>
        <a:ext cx="2267722" cy="288032"/>
      </dsp:txXfrm>
    </dsp:sp>
    <dsp:sp modelId="{A33AD2AC-52BD-47AE-B42E-D1AD94DF6274}">
      <dsp:nvSpPr>
        <dsp:cNvPr id="0" name=""/>
        <dsp:cNvSpPr/>
      </dsp:nvSpPr>
      <dsp:spPr>
        <a:xfrm>
          <a:off x="2506301" y="0"/>
          <a:ext cx="480757" cy="288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506301" y="0"/>
        <a:ext cx="480757" cy="288032"/>
      </dsp:txXfrm>
    </dsp:sp>
    <dsp:sp modelId="{75071A4F-B9B8-4C60-82B7-B02040C526CD}">
      <dsp:nvSpPr>
        <dsp:cNvPr id="0" name=""/>
        <dsp:cNvSpPr/>
      </dsp:nvSpPr>
      <dsp:spPr>
        <a:xfrm>
          <a:off x="3186618" y="0"/>
          <a:ext cx="2267722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計算偏移角度</a:t>
          </a:r>
          <a:endParaRPr lang="zh-TW" altLang="en-US" sz="1200" kern="1200" dirty="0"/>
        </a:p>
      </dsp:txBody>
      <dsp:txXfrm>
        <a:off x="3186618" y="0"/>
        <a:ext cx="2267722" cy="288032"/>
      </dsp:txXfrm>
    </dsp:sp>
    <dsp:sp modelId="{D6082EAD-A9AC-4974-98BC-CDBB39CDEBE3}">
      <dsp:nvSpPr>
        <dsp:cNvPr id="0" name=""/>
        <dsp:cNvSpPr/>
      </dsp:nvSpPr>
      <dsp:spPr>
        <a:xfrm>
          <a:off x="5681113" y="0"/>
          <a:ext cx="480757" cy="288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5681113" y="0"/>
        <a:ext cx="480757" cy="288032"/>
      </dsp:txXfrm>
    </dsp:sp>
    <dsp:sp modelId="{426FAE8A-C327-4A4D-AB71-300B802740F5}">
      <dsp:nvSpPr>
        <dsp:cNvPr id="0" name=""/>
        <dsp:cNvSpPr/>
      </dsp:nvSpPr>
      <dsp:spPr>
        <a:xfrm>
          <a:off x="6361430" y="0"/>
          <a:ext cx="2267722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校正影像</a:t>
          </a:r>
          <a:endParaRPr lang="zh-TW" altLang="en-US" sz="1200" kern="1200" dirty="0"/>
        </a:p>
      </dsp:txBody>
      <dsp:txXfrm>
        <a:off x="6361430" y="0"/>
        <a:ext cx="2267722" cy="28803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F2241E-3839-4947-99A3-95E1D45E95ED}">
      <dsp:nvSpPr>
        <dsp:cNvPr id="0" name=""/>
        <dsp:cNvSpPr/>
      </dsp:nvSpPr>
      <dsp:spPr>
        <a:xfrm>
          <a:off x="11806" y="0"/>
          <a:ext cx="2267722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校正後影像</a:t>
          </a:r>
          <a:endParaRPr lang="zh-TW" altLang="en-US" sz="1200" kern="1200" dirty="0"/>
        </a:p>
      </dsp:txBody>
      <dsp:txXfrm>
        <a:off x="11806" y="0"/>
        <a:ext cx="2267722" cy="288032"/>
      </dsp:txXfrm>
    </dsp:sp>
    <dsp:sp modelId="{AEDDB535-AA8B-42F8-9521-B5155919C632}">
      <dsp:nvSpPr>
        <dsp:cNvPr id="0" name=""/>
        <dsp:cNvSpPr/>
      </dsp:nvSpPr>
      <dsp:spPr>
        <a:xfrm>
          <a:off x="2506301" y="0"/>
          <a:ext cx="480757" cy="288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2506301" y="0"/>
        <a:ext cx="480757" cy="288032"/>
      </dsp:txXfrm>
    </dsp:sp>
    <dsp:sp modelId="{237A7DBF-FB17-4BD8-BBC5-5439B10DE601}">
      <dsp:nvSpPr>
        <dsp:cNvPr id="0" name=""/>
        <dsp:cNvSpPr/>
      </dsp:nvSpPr>
      <dsp:spPr>
        <a:xfrm>
          <a:off x="3186618" y="0"/>
          <a:ext cx="2267722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影像二質化</a:t>
          </a:r>
          <a:endParaRPr lang="zh-TW" altLang="en-US" sz="1200" kern="1200" dirty="0"/>
        </a:p>
      </dsp:txBody>
      <dsp:txXfrm>
        <a:off x="3186618" y="0"/>
        <a:ext cx="2267722" cy="288032"/>
      </dsp:txXfrm>
    </dsp:sp>
    <dsp:sp modelId="{77BD93AE-C3DD-4EC1-AC6C-006AC89D5008}">
      <dsp:nvSpPr>
        <dsp:cNvPr id="0" name=""/>
        <dsp:cNvSpPr/>
      </dsp:nvSpPr>
      <dsp:spPr>
        <a:xfrm>
          <a:off x="5681113" y="0"/>
          <a:ext cx="480757" cy="288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5681113" y="0"/>
        <a:ext cx="480757" cy="288032"/>
      </dsp:txXfrm>
    </dsp:sp>
    <dsp:sp modelId="{EB7CD3CD-D118-4AE6-A390-87BAE670649A}">
      <dsp:nvSpPr>
        <dsp:cNvPr id="0" name=""/>
        <dsp:cNvSpPr/>
      </dsp:nvSpPr>
      <dsp:spPr>
        <a:xfrm>
          <a:off x="6361430" y="0"/>
          <a:ext cx="2267722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形態學</a:t>
          </a:r>
          <a:endParaRPr lang="zh-TW" altLang="en-US" sz="1200" kern="1200" dirty="0"/>
        </a:p>
      </dsp:txBody>
      <dsp:txXfrm>
        <a:off x="6361430" y="0"/>
        <a:ext cx="2267722" cy="28803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3FE056-55A0-4C52-B379-40E3C2EF2B4C}">
      <dsp:nvSpPr>
        <dsp:cNvPr id="0" name=""/>
        <dsp:cNvSpPr/>
      </dsp:nvSpPr>
      <dsp:spPr>
        <a:xfrm>
          <a:off x="3690" y="0"/>
          <a:ext cx="2247174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最小矩形</a:t>
          </a:r>
          <a:endParaRPr lang="zh-TW" altLang="en-US" sz="1200" kern="1200" dirty="0"/>
        </a:p>
      </dsp:txBody>
      <dsp:txXfrm>
        <a:off x="3690" y="0"/>
        <a:ext cx="2247174" cy="288032"/>
      </dsp:txXfrm>
    </dsp:sp>
    <dsp:sp modelId="{A33AD2AC-52BD-47AE-B42E-D1AD94DF6274}">
      <dsp:nvSpPr>
        <dsp:cNvPr id="0" name=""/>
        <dsp:cNvSpPr/>
      </dsp:nvSpPr>
      <dsp:spPr>
        <a:xfrm>
          <a:off x="2475582" y="0"/>
          <a:ext cx="476400" cy="288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475582" y="0"/>
        <a:ext cx="476400" cy="288032"/>
      </dsp:txXfrm>
    </dsp:sp>
    <dsp:sp modelId="{75071A4F-B9B8-4C60-82B7-B02040C526CD}">
      <dsp:nvSpPr>
        <dsp:cNvPr id="0" name=""/>
        <dsp:cNvSpPr/>
      </dsp:nvSpPr>
      <dsp:spPr>
        <a:xfrm>
          <a:off x="3149734" y="0"/>
          <a:ext cx="2247174" cy="28803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影像切割</a:t>
          </a:r>
          <a:endParaRPr lang="zh-TW" altLang="en-US" sz="1200" kern="1200" dirty="0"/>
        </a:p>
      </dsp:txBody>
      <dsp:txXfrm>
        <a:off x="3149734" y="0"/>
        <a:ext cx="2247174" cy="28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E848-86EB-4A87-9B9C-7A3F1E0C3AFC}" type="datetimeFigureOut">
              <a:rPr lang="zh-TW" altLang="en-US" smtClean="0"/>
              <a:pPr/>
              <a:t>2021/2/19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798F-C56C-4C60-821D-B7881D0135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2021/2/19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xmlns="" val="2463279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10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649"/>
            <a:ext cx="6858000" cy="124182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582"/>
            <a:ext cx="7886700" cy="1862336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721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170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721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170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250"/>
            <a:ext cx="4286250" cy="1036838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799901"/>
            <a:ext cx="4286250" cy="88945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25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255"/>
            <a:ext cx="4283912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40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2021/2/19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44"/>
            <a:ext cx="681676" cy="4358879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44"/>
            <a:ext cx="7084832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7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11505" y="4732020"/>
            <a:ext cx="10083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452360" y="4660265"/>
            <a:ext cx="1296035" cy="360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530985" y="4716780"/>
            <a:ext cx="0" cy="254635"/>
          </a:xfrm>
          <a:prstGeom prst="line">
            <a:avLst/>
          </a:prstGeom>
          <a:ln w="19050">
            <a:solidFill>
              <a:srgbClr val="286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939790" y="4804410"/>
            <a:ext cx="1368425" cy="75565"/>
          </a:xfrm>
          <a:prstGeom prst="rect">
            <a:avLst/>
          </a:prstGeom>
          <a:solidFill>
            <a:srgbClr val="C8C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998919" y="4731990"/>
            <a:ext cx="1309385" cy="19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Edgetech</a:t>
            </a:r>
            <a:r>
              <a:rPr lang="en-US" altLang="zh-CN" sz="600" baseline="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 </a:t>
            </a:r>
            <a:r>
              <a:rPr lang="en-US" altLang="zh-CN" sz="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Smart </a:t>
            </a:r>
            <a:r>
              <a:rPr lang="en-US" altLang="zh-CN" sz="600" dirty="0">
                <a:solidFill>
                  <a:schemeClr val="bg2">
                    <a:lumMod val="20000"/>
                    <a:lumOff val="80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  <a:cs typeface="+mn-lt"/>
              </a:rPr>
              <a:t>Manufacturing</a:t>
            </a:r>
            <a:endParaRPr lang="zh-CN" altLang="en-US" sz="600" dirty="0">
              <a:solidFill>
                <a:schemeClr val="bg2">
                  <a:lumMod val="20000"/>
                  <a:lumOff val="80000"/>
                </a:schemeClr>
              </a:solidFill>
              <a:latin typeface="Noto Sans CJK TC Regular" panose="020B0500000000000000" pitchFamily="34" charset="-128"/>
              <a:ea typeface="Noto Sans CJK TC Regular" panose="020B0500000000000000" pitchFamily="34" charset="-128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195580"/>
            <a:ext cx="274955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7660" y="195580"/>
            <a:ext cx="0" cy="2159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7" descr="艾聚达_白底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1099" y="4630148"/>
            <a:ext cx="817845" cy="371979"/>
          </a:xfrm>
          <a:prstGeom prst="rect">
            <a:avLst/>
          </a:prstGeom>
        </p:spPr>
      </p:pic>
      <p:sp>
        <p:nvSpPr>
          <p:cNvPr id="14" name="标题 8"/>
          <p:cNvSpPr>
            <a:spLocks noGrp="1"/>
          </p:cNvSpPr>
          <p:nvPr>
            <p:ph type="ctrTitle"/>
          </p:nvPr>
        </p:nvSpPr>
        <p:spPr>
          <a:xfrm>
            <a:off x="450215" y="122555"/>
            <a:ext cx="6858000" cy="362585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76538" y="699542"/>
            <a:ext cx="7886700" cy="37743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0" y="4803998"/>
            <a:ext cx="9144000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93C9-5930-4FD8-9D09-AB2BE914FC4F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310B-DD4B-4C0F-8C20-2ABB6D04F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2021/2/19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tiff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6" Type="http://schemas.openxmlformats.org/officeDocument/2006/relationships/image" Target="../media/image10.tiff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png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1.png"/><Relationship Id="rId2" Type="http://schemas.openxmlformats.org/officeDocument/2006/relationships/diagramData" Target="../diagrams/data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14.png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79662"/>
            <a:ext cx="9156700" cy="611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本框 22"/>
          <p:cNvSpPr txBox="1"/>
          <p:nvPr/>
        </p:nvSpPr>
        <p:spPr>
          <a:xfrm>
            <a:off x="1338263" y="2555240"/>
            <a:ext cx="64373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影像校正</a:t>
            </a:r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&amp;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影像切割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9963" y="2603500"/>
            <a:ext cx="61913" cy="36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9423" y="2603500"/>
            <a:ext cx="61913" cy="36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24520" y="1783715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TW" sz="3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Lead Frame</a:t>
            </a:r>
            <a:endParaRPr lang="en-US" altLang="zh-CN" sz="36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1880" y="3147814"/>
            <a:ext cx="21717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20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2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sym typeface="+mn-ea"/>
              </a:rPr>
              <a:t>1.02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影像處理流程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987574"/>
            <a:ext cx="3168352" cy="190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1480" y="2859782"/>
            <a:ext cx="3130920" cy="192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cIANtINGhUANG\Desktop\open_project\復盛\AIData_復盛導線架\35um\U1-4_ept8_G1_L2020_F2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275606"/>
            <a:ext cx="4247204" cy="2592288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5185496" y="699542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AI</a:t>
            </a:r>
            <a:r>
              <a:rPr lang="zh-TW" altLang="en-US" sz="1400" dirty="0" smtClean="0"/>
              <a:t>分類</a:t>
            </a:r>
            <a:endParaRPr lang="zh-TW" altLang="en-US" sz="1400" dirty="0"/>
          </a:p>
        </p:txBody>
      </p:sp>
      <p:graphicFrame>
        <p:nvGraphicFramePr>
          <p:cNvPr id="9" name="資料庫圖表 8"/>
          <p:cNvGraphicFramePr/>
          <p:nvPr/>
        </p:nvGraphicFramePr>
        <p:xfrm>
          <a:off x="2411760" y="0"/>
          <a:ext cx="4320480" cy="69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23528" y="9155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拍攝影像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影像校正</a:t>
            </a:r>
            <a:endParaRPr lang="zh-TW" altLang="en-US" dirty="0"/>
          </a:p>
        </p:txBody>
      </p:sp>
      <p:graphicFrame>
        <p:nvGraphicFramePr>
          <p:cNvPr id="65" name="資料庫圖表 64"/>
          <p:cNvGraphicFramePr/>
          <p:nvPr/>
        </p:nvGraphicFramePr>
        <p:xfrm>
          <a:off x="395536" y="555526"/>
          <a:ext cx="8640960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7" name="資料庫圖表 66"/>
          <p:cNvGraphicFramePr/>
          <p:nvPr/>
        </p:nvGraphicFramePr>
        <p:xfrm>
          <a:off x="395536" y="2715766"/>
          <a:ext cx="8640960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31" name="Picture 7" descr="C:\Users\cIANtINGhUANG\Desktop\open_project\復盛\AIData_復盛導線架\img_rotated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59086" y="3291830"/>
            <a:ext cx="2005402" cy="1224000"/>
          </a:xfrm>
          <a:prstGeom prst="rect">
            <a:avLst/>
          </a:prstGeom>
          <a:noFill/>
        </p:spPr>
      </p:pic>
      <p:pic>
        <p:nvPicPr>
          <p:cNvPr id="1032" name="Picture 8" descr="C:\Users\cIANtINGhUANG\Desktop\open_project\復盛\AIData_復盛導線架\opening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59086" y="1095586"/>
            <a:ext cx="2005402" cy="1224000"/>
          </a:xfrm>
          <a:prstGeom prst="rect">
            <a:avLst/>
          </a:prstGeom>
          <a:noFill/>
        </p:spPr>
      </p:pic>
      <p:pic>
        <p:nvPicPr>
          <p:cNvPr id="1033" name="Picture 9" descr="C:\Users\cIANtINGhUANG\Desktop\open_project\復盛\AIData_復盛導線架\drawContour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552" y="3291830"/>
            <a:ext cx="2004912" cy="1224000"/>
          </a:xfrm>
          <a:prstGeom prst="rect">
            <a:avLst/>
          </a:prstGeom>
          <a:noFill/>
        </p:spPr>
      </p:pic>
      <p:pic>
        <p:nvPicPr>
          <p:cNvPr id="1034" name="Picture 10" descr="C:\Users\cIANtINGhUANG\Desktop\open_project\復盛\AIData_復盛導線架\img_H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51920" y="1095586"/>
            <a:ext cx="2005402" cy="1224000"/>
          </a:xfrm>
          <a:prstGeom prst="rect">
            <a:avLst/>
          </a:prstGeom>
          <a:noFill/>
        </p:spPr>
      </p:pic>
      <p:pic>
        <p:nvPicPr>
          <p:cNvPr id="1035" name="Picture 11" descr="C:\Users\cIANtINGhUANG\Desktop\open_project\復盛\AIData_復盛導線架\35um\2.t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9552" y="1095586"/>
            <a:ext cx="2005402" cy="1224000"/>
          </a:xfrm>
          <a:prstGeom prst="rect">
            <a:avLst/>
          </a:prstGeom>
          <a:noFill/>
        </p:spPr>
      </p:pic>
      <p:pic>
        <p:nvPicPr>
          <p:cNvPr id="19" name="Picture 9" descr="C:\Users\cIANtINGhUANG\Desktop\open_project\復盛\AIData_復盛導線架\drawContours.png"/>
          <p:cNvPicPr>
            <a:picLocks noChangeAspect="1" noChangeArrowheads="1"/>
          </p:cNvPicPr>
          <p:nvPr/>
        </p:nvPicPr>
        <p:blipFill>
          <a:blip r:embed="rId14" cstate="print"/>
          <a:srcRect l="33923" t="67014" r="33038" b="3468"/>
          <a:stretch>
            <a:fillRect/>
          </a:stretch>
        </p:blipFill>
        <p:spPr bwMode="auto">
          <a:xfrm>
            <a:off x="3563888" y="3219822"/>
            <a:ext cx="2376264" cy="1296144"/>
          </a:xfrm>
          <a:prstGeom prst="rect">
            <a:avLst/>
          </a:prstGeom>
          <a:noFill/>
        </p:spPr>
      </p:pic>
      <p:cxnSp>
        <p:nvCxnSpPr>
          <p:cNvPr id="23" name="直線單箭頭接點 22"/>
          <p:cNvCxnSpPr/>
          <p:nvPr/>
        </p:nvCxnSpPr>
        <p:spPr>
          <a:xfrm flipV="1">
            <a:off x="3776737" y="4227934"/>
            <a:ext cx="1947391" cy="4025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760862" y="4287242"/>
            <a:ext cx="1963266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影像切割</a:t>
            </a:r>
            <a:endParaRPr lang="zh-TW" altLang="en-US" dirty="0"/>
          </a:p>
        </p:txBody>
      </p:sp>
      <p:graphicFrame>
        <p:nvGraphicFramePr>
          <p:cNvPr id="65" name="資料庫圖表 64"/>
          <p:cNvGraphicFramePr/>
          <p:nvPr/>
        </p:nvGraphicFramePr>
        <p:xfrm>
          <a:off x="395536" y="555526"/>
          <a:ext cx="8640960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7" name="資料庫圖表 66"/>
          <p:cNvGraphicFramePr/>
          <p:nvPr/>
        </p:nvGraphicFramePr>
        <p:xfrm>
          <a:off x="395536" y="2715766"/>
          <a:ext cx="5400600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50" name="Picture 2" descr="C:\Users\cIANtINGhUANG\Desktop\open_project\復盛\AIData_復盛導線架\cut\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39952" y="3291830"/>
            <a:ext cx="1008112" cy="979190"/>
          </a:xfrm>
          <a:prstGeom prst="rect">
            <a:avLst/>
          </a:prstGeom>
          <a:noFill/>
        </p:spPr>
      </p:pic>
      <p:pic>
        <p:nvPicPr>
          <p:cNvPr id="2051" name="Picture 3" descr="C:\Users\cIANtINGhUANG\Desktop\open_project\復盛\AIData_復盛導線架\drawContours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7584" y="3075806"/>
            <a:ext cx="772437" cy="1592064"/>
          </a:xfrm>
          <a:prstGeom prst="rect">
            <a:avLst/>
          </a:prstGeom>
          <a:noFill/>
        </p:spPr>
      </p:pic>
      <p:pic>
        <p:nvPicPr>
          <p:cNvPr id="2052" name="Picture 4" descr="C:\Users\cIANtINGhUANG\Desktop\open_project\復盛\AIData_復盛導線架\img_H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55976" y="915566"/>
            <a:ext cx="786548" cy="1620000"/>
          </a:xfrm>
          <a:prstGeom prst="rect">
            <a:avLst/>
          </a:prstGeom>
          <a:noFill/>
        </p:spPr>
      </p:pic>
      <p:pic>
        <p:nvPicPr>
          <p:cNvPr id="2053" name="Picture 5" descr="C:\Users\cIANtINGhUANG\Desktop\open_project\復盛\AIData_復盛導線架\opening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29868" y="915566"/>
            <a:ext cx="786548" cy="1620000"/>
          </a:xfrm>
          <a:prstGeom prst="rect">
            <a:avLst/>
          </a:prstGeom>
          <a:noFill/>
        </p:spPr>
      </p:pic>
      <p:sp>
        <p:nvSpPr>
          <p:cNvPr id="10" name="文字方塊 9"/>
          <p:cNvSpPr txBox="1"/>
          <p:nvPr/>
        </p:nvSpPr>
        <p:spPr>
          <a:xfrm>
            <a:off x="1691680" y="3147814"/>
            <a:ext cx="737702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latin typeface="微軟正黑體" pitchFamily="34" charset="-120"/>
                <a:ea typeface="微軟正黑體" pitchFamily="34" charset="-120"/>
              </a:rPr>
              <a:t>限制 </a:t>
            </a:r>
            <a:r>
              <a:rPr lang="en-US" altLang="zh-TW" sz="1050" dirty="0" smtClean="0">
                <a:latin typeface="微軟正黑體" pitchFamily="34" charset="-120"/>
                <a:ea typeface="微軟正黑體" pitchFamily="34" charset="-120"/>
              </a:rPr>
              <a:t>w,</a:t>
            </a:r>
            <a:r>
              <a:rPr lang="zh-TW" altLang="en-US" sz="105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050" dirty="0" smtClean="0">
                <a:latin typeface="微軟正黑體" pitchFamily="34" charset="-120"/>
                <a:ea typeface="微軟正黑體" pitchFamily="34" charset="-120"/>
              </a:rPr>
              <a:t>h</a:t>
            </a:r>
            <a:endParaRPr lang="zh-TW" altLang="en-US" sz="105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4" name="Picture 6" descr="C:\Users\cIANtINGhUANG\Desktop\open_project\復盛\AIData_復盛導線架\crop_img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15616" y="915566"/>
            <a:ext cx="786548" cy="16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裁切後的影像</a:t>
            </a:r>
            <a:r>
              <a:rPr lang="en-US" altLang="zh-TW" dirty="0" smtClean="0"/>
              <a:t>(Lead Frame</a:t>
            </a:r>
            <a:r>
              <a:rPr lang="zh-TW" altLang="en-US" dirty="0" smtClean="0"/>
              <a:t>正面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3518"/>
            <a:ext cx="7344816" cy="419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光線不均造成的影響</a:t>
            </a:r>
            <a:endParaRPr lang="zh-TW" altLang="en-US" dirty="0"/>
          </a:p>
        </p:txBody>
      </p:sp>
      <p:pic>
        <p:nvPicPr>
          <p:cNvPr id="2050" name="Picture 2" descr="C:\Users\cIANtINGhUANG\Desktop\open_project\復盛\AIData_復盛導線架\ope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707654"/>
            <a:ext cx="3096344" cy="1889858"/>
          </a:xfrm>
          <a:prstGeom prst="rect">
            <a:avLst/>
          </a:prstGeom>
          <a:noFill/>
        </p:spPr>
      </p:pic>
      <p:pic>
        <p:nvPicPr>
          <p:cNvPr id="2051" name="Picture 3" descr="C:\Users\cIANtINGhUANG\Desktop\open_project\復盛\AIData_復盛導線架\35um\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7654"/>
            <a:ext cx="3096344" cy="1889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  <p:tag name="KSO_WM_SLIDE_MODEL_TYPE" val="cover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113270</TotalTime>
  <Words>74</Words>
  <Application>Microsoft Office PowerPoint</Application>
  <PresentationFormat>如螢幕大小 (16:9)</PresentationFormat>
  <Paragraphs>27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自定义设计方案</vt:lpstr>
      <vt:lpstr>1_Office 主题</vt:lpstr>
      <vt:lpstr>投影片 1</vt:lpstr>
      <vt:lpstr>影像處理流程</vt:lpstr>
      <vt:lpstr>影像校正</vt:lpstr>
      <vt:lpstr>影像切割</vt:lpstr>
      <vt:lpstr>裁切後的影像(Lead Frame正面)</vt:lpstr>
      <vt:lpstr>光線不均造成的影響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cIANtINGhUANG</cp:lastModifiedBy>
  <cp:revision>3610</cp:revision>
  <dcterms:created xsi:type="dcterms:W3CDTF">2018-10-29T06:21:00Z</dcterms:created>
  <dcterms:modified xsi:type="dcterms:W3CDTF">2021-02-19T05:26:34Z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