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  <p:sldMasterId id="2147483663" r:id="rId2"/>
  </p:sldMasterIdLst>
  <p:notesMasterIdLst>
    <p:notesMasterId r:id="rId6"/>
  </p:notesMasterIdLst>
  <p:handoutMasterIdLst>
    <p:handoutMasterId r:id="rId7"/>
  </p:handoutMasterIdLst>
  <p:sldIdLst>
    <p:sldId id="341" r:id="rId3"/>
    <p:sldId id="1068" r:id="rId4"/>
    <p:sldId id="1069" r:id="rId5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09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yb" initials="w" lastIdx="1" clrIdx="0"/>
  <p:cmAuthor id="1" name="daojunding" initials="d" lastIdx="0" clrIdx="0"/>
  <p:cmAuthor id="2" name="刘晓光" initials="刘" lastIdx="1" clrIdx="0"/>
  <p:cmAuthor id="3" name="x0929149" initials="x" lastIdx="3" clrIdx="0"/>
  <p:cmAuthor id="4" name="Deanna Schuler (Bookey Consulting)" initials="D" lastIdx="2" clrIdx="0"/>
  <p:cmAuthor id="5" name="moliemylin" initials="m" lastIdx="1" clrIdx="0"/>
  <p:cmAuthor id="6" name="Xinxchen" initials="X" lastIdx="2" clrIdx="0"/>
  <p:cmAuthor id="7" name="S0209388" initials="S" lastIdx="0" clrIdx="0"/>
  <p:cmAuthor id="8" name="ShiauHuaSun" initials="S" lastIdx="3" clrIdx="0"/>
  <p:cmAuthor id="9" name="happyyao" initials="h" lastIdx="0" clrIdx="0"/>
  <p:cmAuthor id="10" name="jiantingchen" initials="j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740000"/>
    <a:srgbClr val="FF6699"/>
    <a:srgbClr val="139EFF"/>
    <a:srgbClr val="44CCE8"/>
    <a:srgbClr val="FF9900"/>
    <a:srgbClr val="448AD8"/>
    <a:srgbClr val="B3DAEB"/>
    <a:srgbClr val="C8C9CB"/>
    <a:srgbClr val="2DD5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6" autoAdjust="0"/>
    <p:restoredTop sz="99884" autoAdjust="0"/>
  </p:normalViewPr>
  <p:slideViewPr>
    <p:cSldViewPr showGuides="1">
      <p:cViewPr>
        <p:scale>
          <a:sx n="150" d="100"/>
          <a:sy n="150" d="100"/>
        </p:scale>
        <p:origin x="-888" y="-54"/>
      </p:cViewPr>
      <p:guideLst>
        <p:guide orient="horz" pos="1609"/>
        <p:guide pos="2789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7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CF32A-D82D-481F-9FF3-77A44AD8F9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D5A363-5F9F-46F6-9977-3BA1E2302B35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找中心面版</a:t>
          </a:r>
          <a:endParaRPr lang="en-US" altLang="zh-TW" dirty="0" smtClean="0"/>
        </a:p>
      </dgm:t>
    </dgm:pt>
    <dgm:pt modelId="{6A3E826A-B037-4512-AFC7-76FFC0E731F2}" type="parTrans" cxnId="{8E9EB13E-2B86-40C5-B7F6-07995505466D}">
      <dgm:prSet/>
      <dgm:spPr/>
      <dgm:t>
        <a:bodyPr/>
        <a:lstStyle/>
        <a:p>
          <a:endParaRPr lang="zh-TW" altLang="en-US"/>
        </a:p>
      </dgm:t>
    </dgm:pt>
    <dgm:pt modelId="{9DA0D1EB-E15E-4ADC-9ADC-83F97F9619EC}" type="sibTrans" cxnId="{8E9EB13E-2B86-40C5-B7F6-07995505466D}">
      <dgm:prSet/>
      <dgm:spPr/>
      <dgm:t>
        <a:bodyPr/>
        <a:lstStyle/>
        <a:p>
          <a:endParaRPr lang="zh-TW" altLang="en-US"/>
        </a:p>
      </dgm:t>
    </dgm:pt>
    <dgm:pt modelId="{CB45B42B-905A-488E-90C0-DCDAE8DD56A2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裁切直行面板</a:t>
          </a:r>
          <a:endParaRPr lang="en-US" altLang="zh-TW" dirty="0" smtClean="0"/>
        </a:p>
      </dgm:t>
    </dgm:pt>
    <dgm:pt modelId="{70A889A7-9170-4C1D-917E-28C6511584BC}" type="parTrans" cxnId="{BBD9FA64-4CB5-41AE-9FE9-B2D9F48764AF}">
      <dgm:prSet/>
      <dgm:spPr/>
      <dgm:t>
        <a:bodyPr/>
        <a:lstStyle/>
        <a:p>
          <a:endParaRPr lang="zh-TW" altLang="en-US"/>
        </a:p>
      </dgm:t>
    </dgm:pt>
    <dgm:pt modelId="{7510438A-1214-4B8F-9732-F88F0D8DC31A}" type="sibTrans" cxnId="{BBD9FA64-4CB5-41AE-9FE9-B2D9F48764AF}">
      <dgm:prSet/>
      <dgm:spPr/>
      <dgm:t>
        <a:bodyPr/>
        <a:lstStyle/>
        <a:p>
          <a:endParaRPr lang="zh-TW" altLang="en-US"/>
        </a:p>
      </dgm:t>
    </dgm:pt>
    <dgm:pt modelId="{550CE21F-B638-4C98-9AC8-B8CCFDA2D88C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計算腳位寬度</a:t>
          </a:r>
          <a:endParaRPr lang="en-US" altLang="zh-TW" dirty="0" smtClean="0"/>
        </a:p>
      </dgm:t>
    </dgm:pt>
    <dgm:pt modelId="{A303DA81-6F13-40C9-AEB3-AD1AA56881C3}" type="parTrans" cxnId="{841A7E8B-3E10-45B1-8EA2-48ACEF01E226}">
      <dgm:prSet/>
      <dgm:spPr/>
      <dgm:t>
        <a:bodyPr/>
        <a:lstStyle/>
        <a:p>
          <a:endParaRPr lang="zh-TW" altLang="en-US"/>
        </a:p>
      </dgm:t>
    </dgm:pt>
    <dgm:pt modelId="{972CC547-7F04-40AD-BF1E-F9864E4EFBD8}" type="sibTrans" cxnId="{841A7E8B-3E10-45B1-8EA2-48ACEF01E226}">
      <dgm:prSet/>
      <dgm:spPr/>
      <dgm:t>
        <a:bodyPr/>
        <a:lstStyle/>
        <a:p>
          <a:endParaRPr lang="zh-TW" altLang="en-US"/>
        </a:p>
      </dgm:t>
    </dgm:pt>
    <dgm:pt modelId="{AA99FB9B-C353-4880-9B96-E456A7D2674E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裁切腳位位置</a:t>
          </a:r>
          <a:endParaRPr lang="en-US" altLang="zh-TW" dirty="0" smtClean="0"/>
        </a:p>
      </dgm:t>
    </dgm:pt>
    <dgm:pt modelId="{F210C40E-4590-47B0-826D-2CFD076304C5}" type="parTrans" cxnId="{28FC5E8D-D979-462D-8435-30FBBA623579}">
      <dgm:prSet/>
      <dgm:spPr/>
      <dgm:t>
        <a:bodyPr/>
        <a:lstStyle/>
        <a:p>
          <a:endParaRPr lang="zh-TW" altLang="en-US"/>
        </a:p>
      </dgm:t>
    </dgm:pt>
    <dgm:pt modelId="{23DF809D-AFD9-471C-B9B0-272153D69FFB}" type="sibTrans" cxnId="{28FC5E8D-D979-462D-8435-30FBBA623579}">
      <dgm:prSet/>
      <dgm:spPr/>
      <dgm:t>
        <a:bodyPr/>
        <a:lstStyle/>
        <a:p>
          <a:endParaRPr lang="zh-TW" altLang="en-US"/>
        </a:p>
      </dgm:t>
    </dgm:pt>
    <dgm:pt modelId="{7FB0F192-8F3E-43FB-B377-0F01EFF59927}" type="pres">
      <dgm:prSet presAssocID="{9D7CF32A-D82D-481F-9FF3-77A44AD8F9A6}" presName="Name0" presStyleCnt="0">
        <dgm:presLayoutVars>
          <dgm:dir/>
          <dgm:resizeHandles val="exact"/>
        </dgm:presLayoutVars>
      </dgm:prSet>
      <dgm:spPr/>
    </dgm:pt>
    <dgm:pt modelId="{C5FB3AD8-FF0F-40F1-B71A-8134A1B75A80}" type="pres">
      <dgm:prSet presAssocID="{42D5A363-5F9F-46F6-9977-3BA1E2302B3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58FF8C-8147-4443-A1B3-1C97A183AA1C}" type="pres">
      <dgm:prSet presAssocID="{9DA0D1EB-E15E-4ADC-9ADC-83F97F9619EC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44A686AB-7E04-47C0-B852-6C0BF1341A5B}" type="pres">
      <dgm:prSet presAssocID="{9DA0D1EB-E15E-4ADC-9ADC-83F97F9619EC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5226DCCF-64EA-45A2-92EE-5FE2DA52E52C}" type="pres">
      <dgm:prSet presAssocID="{CB45B42B-905A-488E-90C0-DCDAE8DD56A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9655B2-49F3-48A1-96BC-A3D450F4C4DC}" type="pres">
      <dgm:prSet presAssocID="{7510438A-1214-4B8F-9732-F88F0D8DC31A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2B517D5B-9B3F-4AC3-8685-F5AF330FDBF5}" type="pres">
      <dgm:prSet presAssocID="{7510438A-1214-4B8F-9732-F88F0D8DC31A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6C07671E-6A10-4010-81E0-B3C466DDAE8D}" type="pres">
      <dgm:prSet presAssocID="{AA99FB9B-C353-4880-9B96-E456A7D2674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04EFCC-474E-46BC-A191-C30FA4F2255F}" type="pres">
      <dgm:prSet presAssocID="{23DF809D-AFD9-471C-B9B0-272153D69FFB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325885AE-04D2-4EEF-B936-35D5BAE779B2}" type="pres">
      <dgm:prSet presAssocID="{23DF809D-AFD9-471C-B9B0-272153D69FFB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98FDFA3D-C570-4DB3-B09B-6AEDCC6F12E0}" type="pres">
      <dgm:prSet presAssocID="{550CE21F-B638-4C98-9AC8-B8CCFDA2D88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0E62EB5-5224-4F33-9CF9-A1013F711221}" type="presOf" srcId="{7510438A-1214-4B8F-9732-F88F0D8DC31A}" destId="{459655B2-49F3-48A1-96BC-A3D450F4C4DC}" srcOrd="0" destOrd="0" presId="urn:microsoft.com/office/officeart/2005/8/layout/process1"/>
    <dgm:cxn modelId="{841A7E8B-3E10-45B1-8EA2-48ACEF01E226}" srcId="{9D7CF32A-D82D-481F-9FF3-77A44AD8F9A6}" destId="{550CE21F-B638-4C98-9AC8-B8CCFDA2D88C}" srcOrd="3" destOrd="0" parTransId="{A303DA81-6F13-40C9-AEB3-AD1AA56881C3}" sibTransId="{972CC547-7F04-40AD-BF1E-F9864E4EFBD8}"/>
    <dgm:cxn modelId="{BE67FC60-5643-40E9-A2AB-E7E3DB0F35F1}" type="presOf" srcId="{42D5A363-5F9F-46F6-9977-3BA1E2302B35}" destId="{C5FB3AD8-FF0F-40F1-B71A-8134A1B75A80}" srcOrd="0" destOrd="0" presId="urn:microsoft.com/office/officeart/2005/8/layout/process1"/>
    <dgm:cxn modelId="{CF3E017C-C40A-4542-A5D0-BB548A9B4380}" type="presOf" srcId="{9D7CF32A-D82D-481F-9FF3-77A44AD8F9A6}" destId="{7FB0F192-8F3E-43FB-B377-0F01EFF59927}" srcOrd="0" destOrd="0" presId="urn:microsoft.com/office/officeart/2005/8/layout/process1"/>
    <dgm:cxn modelId="{8FF02A51-7DD8-4875-8398-D7A5CA0CAC68}" type="presOf" srcId="{AA99FB9B-C353-4880-9B96-E456A7D2674E}" destId="{6C07671E-6A10-4010-81E0-B3C466DDAE8D}" srcOrd="0" destOrd="0" presId="urn:microsoft.com/office/officeart/2005/8/layout/process1"/>
    <dgm:cxn modelId="{8E9EB13E-2B86-40C5-B7F6-07995505466D}" srcId="{9D7CF32A-D82D-481F-9FF3-77A44AD8F9A6}" destId="{42D5A363-5F9F-46F6-9977-3BA1E2302B35}" srcOrd="0" destOrd="0" parTransId="{6A3E826A-B037-4512-AFC7-76FFC0E731F2}" sibTransId="{9DA0D1EB-E15E-4ADC-9ADC-83F97F9619EC}"/>
    <dgm:cxn modelId="{ACCA06AE-B727-4E6B-8B3E-95C396FF6901}" type="presOf" srcId="{550CE21F-B638-4C98-9AC8-B8CCFDA2D88C}" destId="{98FDFA3D-C570-4DB3-B09B-6AEDCC6F12E0}" srcOrd="0" destOrd="0" presId="urn:microsoft.com/office/officeart/2005/8/layout/process1"/>
    <dgm:cxn modelId="{28FC5E8D-D979-462D-8435-30FBBA623579}" srcId="{9D7CF32A-D82D-481F-9FF3-77A44AD8F9A6}" destId="{AA99FB9B-C353-4880-9B96-E456A7D2674E}" srcOrd="2" destOrd="0" parTransId="{F210C40E-4590-47B0-826D-2CFD076304C5}" sibTransId="{23DF809D-AFD9-471C-B9B0-272153D69FFB}"/>
    <dgm:cxn modelId="{BBD9FA64-4CB5-41AE-9FE9-B2D9F48764AF}" srcId="{9D7CF32A-D82D-481F-9FF3-77A44AD8F9A6}" destId="{CB45B42B-905A-488E-90C0-DCDAE8DD56A2}" srcOrd="1" destOrd="0" parTransId="{70A889A7-9170-4C1D-917E-28C6511584BC}" sibTransId="{7510438A-1214-4B8F-9732-F88F0D8DC31A}"/>
    <dgm:cxn modelId="{3FBAFBAE-04AA-4260-8FAE-56F032968C1E}" type="presOf" srcId="{CB45B42B-905A-488E-90C0-DCDAE8DD56A2}" destId="{5226DCCF-64EA-45A2-92EE-5FE2DA52E52C}" srcOrd="0" destOrd="0" presId="urn:microsoft.com/office/officeart/2005/8/layout/process1"/>
    <dgm:cxn modelId="{1A6A5DB4-73D2-4FBD-A6AD-3649747A627D}" type="presOf" srcId="{23DF809D-AFD9-471C-B9B0-272153D69FFB}" destId="{9104EFCC-474E-46BC-A191-C30FA4F2255F}" srcOrd="0" destOrd="0" presId="urn:microsoft.com/office/officeart/2005/8/layout/process1"/>
    <dgm:cxn modelId="{82D4CE99-07D1-4708-B968-130E727EAF54}" type="presOf" srcId="{9DA0D1EB-E15E-4ADC-9ADC-83F97F9619EC}" destId="{A558FF8C-8147-4443-A1B3-1C97A183AA1C}" srcOrd="0" destOrd="0" presId="urn:microsoft.com/office/officeart/2005/8/layout/process1"/>
    <dgm:cxn modelId="{D92CC520-63E8-4003-9F9A-9180DD17D058}" type="presOf" srcId="{23DF809D-AFD9-471C-B9B0-272153D69FFB}" destId="{325885AE-04D2-4EEF-B936-35D5BAE779B2}" srcOrd="1" destOrd="0" presId="urn:microsoft.com/office/officeart/2005/8/layout/process1"/>
    <dgm:cxn modelId="{33FC97E2-50FD-4E36-AB7A-75560A8F7C98}" type="presOf" srcId="{7510438A-1214-4B8F-9732-F88F0D8DC31A}" destId="{2B517D5B-9B3F-4AC3-8685-F5AF330FDBF5}" srcOrd="1" destOrd="0" presId="urn:microsoft.com/office/officeart/2005/8/layout/process1"/>
    <dgm:cxn modelId="{17AC8769-7B7A-458A-8CF4-CB93928685CB}" type="presOf" srcId="{9DA0D1EB-E15E-4ADC-9ADC-83F97F9619EC}" destId="{44A686AB-7E04-47C0-B852-6C0BF1341A5B}" srcOrd="1" destOrd="0" presId="urn:microsoft.com/office/officeart/2005/8/layout/process1"/>
    <dgm:cxn modelId="{DF148FBE-A1C6-4E2F-AB6F-A685AF1BC5C9}" type="presParOf" srcId="{7FB0F192-8F3E-43FB-B377-0F01EFF59927}" destId="{C5FB3AD8-FF0F-40F1-B71A-8134A1B75A80}" srcOrd="0" destOrd="0" presId="urn:microsoft.com/office/officeart/2005/8/layout/process1"/>
    <dgm:cxn modelId="{FABE04C4-8172-47C5-A56A-11DBED301303}" type="presParOf" srcId="{7FB0F192-8F3E-43FB-B377-0F01EFF59927}" destId="{A558FF8C-8147-4443-A1B3-1C97A183AA1C}" srcOrd="1" destOrd="0" presId="urn:microsoft.com/office/officeart/2005/8/layout/process1"/>
    <dgm:cxn modelId="{B7E4EF57-5521-493B-8555-05B2C939D646}" type="presParOf" srcId="{A558FF8C-8147-4443-A1B3-1C97A183AA1C}" destId="{44A686AB-7E04-47C0-B852-6C0BF1341A5B}" srcOrd="0" destOrd="0" presId="urn:microsoft.com/office/officeart/2005/8/layout/process1"/>
    <dgm:cxn modelId="{21213CB3-FD80-4A03-8CED-7268988F25D9}" type="presParOf" srcId="{7FB0F192-8F3E-43FB-B377-0F01EFF59927}" destId="{5226DCCF-64EA-45A2-92EE-5FE2DA52E52C}" srcOrd="2" destOrd="0" presId="urn:microsoft.com/office/officeart/2005/8/layout/process1"/>
    <dgm:cxn modelId="{79924D6B-4AB3-4468-9D5F-FB1A5B765430}" type="presParOf" srcId="{7FB0F192-8F3E-43FB-B377-0F01EFF59927}" destId="{459655B2-49F3-48A1-96BC-A3D450F4C4DC}" srcOrd="3" destOrd="0" presId="urn:microsoft.com/office/officeart/2005/8/layout/process1"/>
    <dgm:cxn modelId="{872457B0-6F15-4936-9D06-85E962E8B154}" type="presParOf" srcId="{459655B2-49F3-48A1-96BC-A3D450F4C4DC}" destId="{2B517D5B-9B3F-4AC3-8685-F5AF330FDBF5}" srcOrd="0" destOrd="0" presId="urn:microsoft.com/office/officeart/2005/8/layout/process1"/>
    <dgm:cxn modelId="{95B4789D-68CB-41E5-8A93-A8442E8C859E}" type="presParOf" srcId="{7FB0F192-8F3E-43FB-B377-0F01EFF59927}" destId="{6C07671E-6A10-4010-81E0-B3C466DDAE8D}" srcOrd="4" destOrd="0" presId="urn:microsoft.com/office/officeart/2005/8/layout/process1"/>
    <dgm:cxn modelId="{FDBD4B4D-475E-4648-9076-B403EBC754C7}" type="presParOf" srcId="{7FB0F192-8F3E-43FB-B377-0F01EFF59927}" destId="{9104EFCC-474E-46BC-A191-C30FA4F2255F}" srcOrd="5" destOrd="0" presId="urn:microsoft.com/office/officeart/2005/8/layout/process1"/>
    <dgm:cxn modelId="{BECD3C32-8564-4441-B016-C3F88C1398A5}" type="presParOf" srcId="{9104EFCC-474E-46BC-A191-C30FA4F2255F}" destId="{325885AE-04D2-4EEF-B936-35D5BAE779B2}" srcOrd="0" destOrd="0" presId="urn:microsoft.com/office/officeart/2005/8/layout/process1"/>
    <dgm:cxn modelId="{E7D0C9F4-EC33-4E3C-A9C2-B2B12F94D5EE}" type="presParOf" srcId="{7FB0F192-8F3E-43FB-B377-0F01EFF59927}" destId="{98FDFA3D-C570-4DB3-B09B-6AEDCC6F12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CF32A-D82D-481F-9FF3-77A44AD8F9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D5A363-5F9F-46F6-9977-3BA1E2302B35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找中心面版</a:t>
          </a:r>
          <a:endParaRPr lang="en-US" altLang="zh-TW" dirty="0" smtClean="0"/>
        </a:p>
      </dgm:t>
    </dgm:pt>
    <dgm:pt modelId="{6A3E826A-B037-4512-AFC7-76FFC0E731F2}" type="parTrans" cxnId="{8E9EB13E-2B86-40C5-B7F6-07995505466D}">
      <dgm:prSet/>
      <dgm:spPr/>
      <dgm:t>
        <a:bodyPr/>
        <a:lstStyle/>
        <a:p>
          <a:endParaRPr lang="zh-TW" altLang="en-US"/>
        </a:p>
      </dgm:t>
    </dgm:pt>
    <dgm:pt modelId="{9DA0D1EB-E15E-4ADC-9ADC-83F97F9619EC}" type="sibTrans" cxnId="{8E9EB13E-2B86-40C5-B7F6-07995505466D}">
      <dgm:prSet/>
      <dgm:spPr/>
      <dgm:t>
        <a:bodyPr/>
        <a:lstStyle/>
        <a:p>
          <a:endParaRPr lang="zh-TW" altLang="en-US"/>
        </a:p>
      </dgm:t>
    </dgm:pt>
    <dgm:pt modelId="{550CE21F-B638-4C98-9AC8-B8CCFDA2D88C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求腳位四點座標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推算傾斜角度</a:t>
          </a:r>
          <a:endParaRPr lang="en-US" altLang="zh-TW" dirty="0" smtClean="0"/>
        </a:p>
      </dgm:t>
    </dgm:pt>
    <dgm:pt modelId="{A303DA81-6F13-40C9-AEB3-AD1AA56881C3}" type="parTrans" cxnId="{841A7E8B-3E10-45B1-8EA2-48ACEF01E226}">
      <dgm:prSet/>
      <dgm:spPr/>
      <dgm:t>
        <a:bodyPr/>
        <a:lstStyle/>
        <a:p>
          <a:endParaRPr lang="zh-TW" altLang="en-US"/>
        </a:p>
      </dgm:t>
    </dgm:pt>
    <dgm:pt modelId="{972CC547-7F04-40AD-BF1E-F9864E4EFBD8}" type="sibTrans" cxnId="{841A7E8B-3E10-45B1-8EA2-48ACEF01E226}">
      <dgm:prSet/>
      <dgm:spPr/>
      <dgm:t>
        <a:bodyPr/>
        <a:lstStyle/>
        <a:p>
          <a:endParaRPr lang="zh-TW" altLang="en-US"/>
        </a:p>
      </dgm:t>
    </dgm:pt>
    <dgm:pt modelId="{AA99FB9B-C353-4880-9B96-E456A7D2674E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裁切腳位位置</a:t>
          </a:r>
          <a:endParaRPr lang="en-US" altLang="zh-TW" dirty="0" smtClean="0"/>
        </a:p>
      </dgm:t>
    </dgm:pt>
    <dgm:pt modelId="{F210C40E-4590-47B0-826D-2CFD076304C5}" type="parTrans" cxnId="{28FC5E8D-D979-462D-8435-30FBBA623579}">
      <dgm:prSet/>
      <dgm:spPr/>
      <dgm:t>
        <a:bodyPr/>
        <a:lstStyle/>
        <a:p>
          <a:endParaRPr lang="zh-TW" altLang="en-US"/>
        </a:p>
      </dgm:t>
    </dgm:pt>
    <dgm:pt modelId="{23DF809D-AFD9-471C-B9B0-272153D69FFB}" type="sibTrans" cxnId="{28FC5E8D-D979-462D-8435-30FBBA623579}">
      <dgm:prSet/>
      <dgm:spPr/>
      <dgm:t>
        <a:bodyPr/>
        <a:lstStyle/>
        <a:p>
          <a:endParaRPr lang="zh-TW" altLang="en-US"/>
        </a:p>
      </dgm:t>
    </dgm:pt>
    <dgm:pt modelId="{0E0AFB30-5A74-48AA-B885-F6BF8BF25897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輸出腳位寬度</a:t>
          </a:r>
          <a:endParaRPr lang="en-US" altLang="zh-TW" dirty="0" smtClean="0"/>
        </a:p>
      </dgm:t>
    </dgm:pt>
    <dgm:pt modelId="{B7CB3395-073A-428F-A502-DCCA39267973}" type="parTrans" cxnId="{485D688A-AB9B-46FC-B562-32C7D47FCF51}">
      <dgm:prSet/>
      <dgm:spPr/>
      <dgm:t>
        <a:bodyPr/>
        <a:lstStyle/>
        <a:p>
          <a:endParaRPr lang="zh-TW" altLang="en-US"/>
        </a:p>
      </dgm:t>
    </dgm:pt>
    <dgm:pt modelId="{32E44A95-B59D-4E89-B4DE-6FFD54F57BDC}" type="sibTrans" cxnId="{485D688A-AB9B-46FC-B562-32C7D47FCF51}">
      <dgm:prSet/>
      <dgm:spPr/>
      <dgm:t>
        <a:bodyPr/>
        <a:lstStyle/>
        <a:p>
          <a:endParaRPr lang="zh-TW" altLang="en-US"/>
        </a:p>
      </dgm:t>
    </dgm:pt>
    <dgm:pt modelId="{175EA56D-E8B1-4090-ABA7-28C9A4F94138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推算實際腳位寬度</a:t>
          </a:r>
          <a:endParaRPr lang="en-US" altLang="zh-TW" dirty="0" smtClean="0"/>
        </a:p>
      </dgm:t>
    </dgm:pt>
    <dgm:pt modelId="{09D1EAA1-A53F-44FA-96EB-3BE320FB0D47}" type="parTrans" cxnId="{6DA68003-A70B-4231-964E-385A3A8FAF35}">
      <dgm:prSet/>
      <dgm:spPr/>
      <dgm:t>
        <a:bodyPr/>
        <a:lstStyle/>
        <a:p>
          <a:endParaRPr lang="zh-TW" altLang="en-US"/>
        </a:p>
      </dgm:t>
    </dgm:pt>
    <dgm:pt modelId="{C2D9F783-AF50-4E64-9A15-DA5A02C39595}" type="sibTrans" cxnId="{6DA68003-A70B-4231-964E-385A3A8FAF35}">
      <dgm:prSet/>
      <dgm:spPr/>
      <dgm:t>
        <a:bodyPr/>
        <a:lstStyle/>
        <a:p>
          <a:endParaRPr lang="zh-TW" altLang="en-US"/>
        </a:p>
      </dgm:t>
    </dgm:pt>
    <dgm:pt modelId="{D2619ABA-BDC6-46AF-A792-94F872A84DDE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 smtClean="0"/>
            <a:t>找連通區域</a:t>
          </a:r>
          <a:endParaRPr lang="en-US" altLang="zh-TW" dirty="0" smtClean="0"/>
        </a:p>
      </dgm:t>
    </dgm:pt>
    <dgm:pt modelId="{D030FB3B-0D60-4822-81F8-6B6B1DCED60A}" type="parTrans" cxnId="{018D1296-263D-48E1-ADAF-D2B2E7D4A3B8}">
      <dgm:prSet/>
      <dgm:spPr/>
      <dgm:t>
        <a:bodyPr/>
        <a:lstStyle/>
        <a:p>
          <a:endParaRPr lang="zh-TW" altLang="en-US"/>
        </a:p>
      </dgm:t>
    </dgm:pt>
    <dgm:pt modelId="{552ED315-E444-4BE8-AF0B-16AD7E2BDC45}" type="sibTrans" cxnId="{018D1296-263D-48E1-ADAF-D2B2E7D4A3B8}">
      <dgm:prSet/>
      <dgm:spPr/>
      <dgm:t>
        <a:bodyPr/>
        <a:lstStyle/>
        <a:p>
          <a:endParaRPr lang="zh-TW" altLang="en-US"/>
        </a:p>
      </dgm:t>
    </dgm:pt>
    <dgm:pt modelId="{7FB0F192-8F3E-43FB-B377-0F01EFF59927}" type="pres">
      <dgm:prSet presAssocID="{9D7CF32A-D82D-481F-9FF3-77A44AD8F9A6}" presName="Name0" presStyleCnt="0">
        <dgm:presLayoutVars>
          <dgm:dir/>
          <dgm:resizeHandles val="exact"/>
        </dgm:presLayoutVars>
      </dgm:prSet>
      <dgm:spPr/>
    </dgm:pt>
    <dgm:pt modelId="{C5FB3AD8-FF0F-40F1-B71A-8134A1B75A80}" type="pres">
      <dgm:prSet presAssocID="{42D5A363-5F9F-46F6-9977-3BA1E2302B3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58FF8C-8147-4443-A1B3-1C97A183AA1C}" type="pres">
      <dgm:prSet presAssocID="{9DA0D1EB-E15E-4ADC-9ADC-83F97F9619EC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44A686AB-7E04-47C0-B852-6C0BF1341A5B}" type="pres">
      <dgm:prSet presAssocID="{9DA0D1EB-E15E-4ADC-9ADC-83F97F9619EC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9F283473-C70F-44E7-A494-2CA2F14892B3}" type="pres">
      <dgm:prSet presAssocID="{D2619ABA-BDC6-46AF-A792-94F872A84D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DAC4D5-4698-49D4-AE14-206BBB75E85A}" type="pres">
      <dgm:prSet presAssocID="{552ED315-E444-4BE8-AF0B-16AD7E2BDC45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888EAB09-9030-4153-AB0D-D2D3BC11DE98}" type="pres">
      <dgm:prSet presAssocID="{552ED315-E444-4BE8-AF0B-16AD7E2BDC45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6C07671E-6A10-4010-81E0-B3C466DDAE8D}" type="pres">
      <dgm:prSet presAssocID="{AA99FB9B-C353-4880-9B96-E456A7D2674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04EFCC-474E-46BC-A191-C30FA4F2255F}" type="pres">
      <dgm:prSet presAssocID="{23DF809D-AFD9-471C-B9B0-272153D69FFB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325885AE-04D2-4EEF-B936-35D5BAE779B2}" type="pres">
      <dgm:prSet presAssocID="{23DF809D-AFD9-471C-B9B0-272153D69FFB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98FDFA3D-C570-4DB3-B09B-6AEDCC6F12E0}" type="pres">
      <dgm:prSet presAssocID="{550CE21F-B638-4C98-9AC8-B8CCFDA2D88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BE55B1-BB8B-4D69-9EA1-3CA0BED8AF6A}" type="pres">
      <dgm:prSet presAssocID="{972CC547-7F04-40AD-BF1E-F9864E4EFBD8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55D3CB52-4629-4F52-9ED3-02F03D8504F3}" type="pres">
      <dgm:prSet presAssocID="{972CC547-7F04-40AD-BF1E-F9864E4EFBD8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6937742E-0983-4C60-9DEF-38027F427068}" type="pres">
      <dgm:prSet presAssocID="{175EA56D-E8B1-4090-ABA7-28C9A4F9413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FCEFA4-F5CB-467D-ABC1-0ABCC17BDEA1}" type="pres">
      <dgm:prSet presAssocID="{C2D9F783-AF50-4E64-9A15-DA5A02C39595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C20A5598-0097-40E0-A008-6C5A45635444}" type="pres">
      <dgm:prSet presAssocID="{C2D9F783-AF50-4E64-9A15-DA5A02C39595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D0F67FDD-468B-4D2A-8051-BDB77709532F}" type="pres">
      <dgm:prSet presAssocID="{0E0AFB30-5A74-48AA-B885-F6BF8BF2589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1C7464-06B9-4F56-A3BD-F4973EEDDA28}" type="presOf" srcId="{AA99FB9B-C353-4880-9B96-E456A7D2674E}" destId="{6C07671E-6A10-4010-81E0-B3C466DDAE8D}" srcOrd="0" destOrd="0" presId="urn:microsoft.com/office/officeart/2005/8/layout/process1"/>
    <dgm:cxn modelId="{841A7E8B-3E10-45B1-8EA2-48ACEF01E226}" srcId="{9D7CF32A-D82D-481F-9FF3-77A44AD8F9A6}" destId="{550CE21F-B638-4C98-9AC8-B8CCFDA2D88C}" srcOrd="3" destOrd="0" parTransId="{A303DA81-6F13-40C9-AEB3-AD1AA56881C3}" sibTransId="{972CC547-7F04-40AD-BF1E-F9864E4EFBD8}"/>
    <dgm:cxn modelId="{E3CDB81C-DD28-4001-B260-EFEB87122C91}" type="presOf" srcId="{9DA0D1EB-E15E-4ADC-9ADC-83F97F9619EC}" destId="{A558FF8C-8147-4443-A1B3-1C97A183AA1C}" srcOrd="0" destOrd="0" presId="urn:microsoft.com/office/officeart/2005/8/layout/process1"/>
    <dgm:cxn modelId="{E3955DE1-D8A8-48E9-B62B-CEA495E4EC4E}" type="presOf" srcId="{C2D9F783-AF50-4E64-9A15-DA5A02C39595}" destId="{B0FCEFA4-F5CB-467D-ABC1-0ABCC17BDEA1}" srcOrd="0" destOrd="0" presId="urn:microsoft.com/office/officeart/2005/8/layout/process1"/>
    <dgm:cxn modelId="{83385D9C-AA4A-4EDE-A473-342079F09D41}" type="presOf" srcId="{9D7CF32A-D82D-481F-9FF3-77A44AD8F9A6}" destId="{7FB0F192-8F3E-43FB-B377-0F01EFF59927}" srcOrd="0" destOrd="0" presId="urn:microsoft.com/office/officeart/2005/8/layout/process1"/>
    <dgm:cxn modelId="{ADDBAFF5-2757-4F9E-897B-4DCB6523DEA2}" type="presOf" srcId="{42D5A363-5F9F-46F6-9977-3BA1E2302B35}" destId="{C5FB3AD8-FF0F-40F1-B71A-8134A1B75A80}" srcOrd="0" destOrd="0" presId="urn:microsoft.com/office/officeart/2005/8/layout/process1"/>
    <dgm:cxn modelId="{BECDF3C9-6214-4A3D-9861-F09A8F7900A8}" type="presOf" srcId="{23DF809D-AFD9-471C-B9B0-272153D69FFB}" destId="{325885AE-04D2-4EEF-B936-35D5BAE779B2}" srcOrd="1" destOrd="0" presId="urn:microsoft.com/office/officeart/2005/8/layout/process1"/>
    <dgm:cxn modelId="{018D1296-263D-48E1-ADAF-D2B2E7D4A3B8}" srcId="{9D7CF32A-D82D-481F-9FF3-77A44AD8F9A6}" destId="{D2619ABA-BDC6-46AF-A792-94F872A84DDE}" srcOrd="1" destOrd="0" parTransId="{D030FB3B-0D60-4822-81F8-6B6B1DCED60A}" sibTransId="{552ED315-E444-4BE8-AF0B-16AD7E2BDC45}"/>
    <dgm:cxn modelId="{1FC3291B-4F2B-4B65-A276-D34D2677226B}" type="presOf" srcId="{552ED315-E444-4BE8-AF0B-16AD7E2BDC45}" destId="{888EAB09-9030-4153-AB0D-D2D3BC11DE98}" srcOrd="1" destOrd="0" presId="urn:microsoft.com/office/officeart/2005/8/layout/process1"/>
    <dgm:cxn modelId="{25006EFC-1BAA-45D2-9679-3AF1C71449FD}" type="presOf" srcId="{175EA56D-E8B1-4090-ABA7-28C9A4F94138}" destId="{6937742E-0983-4C60-9DEF-38027F427068}" srcOrd="0" destOrd="0" presId="urn:microsoft.com/office/officeart/2005/8/layout/process1"/>
    <dgm:cxn modelId="{8E9EB13E-2B86-40C5-B7F6-07995505466D}" srcId="{9D7CF32A-D82D-481F-9FF3-77A44AD8F9A6}" destId="{42D5A363-5F9F-46F6-9977-3BA1E2302B35}" srcOrd="0" destOrd="0" parTransId="{6A3E826A-B037-4512-AFC7-76FFC0E731F2}" sibTransId="{9DA0D1EB-E15E-4ADC-9ADC-83F97F9619EC}"/>
    <dgm:cxn modelId="{FADE6762-E901-4856-99EE-A83E0E4714F2}" type="presOf" srcId="{D2619ABA-BDC6-46AF-A792-94F872A84DDE}" destId="{9F283473-C70F-44E7-A494-2CA2F14892B3}" srcOrd="0" destOrd="0" presId="urn:microsoft.com/office/officeart/2005/8/layout/process1"/>
    <dgm:cxn modelId="{28FC5E8D-D979-462D-8435-30FBBA623579}" srcId="{9D7CF32A-D82D-481F-9FF3-77A44AD8F9A6}" destId="{AA99FB9B-C353-4880-9B96-E456A7D2674E}" srcOrd="2" destOrd="0" parTransId="{F210C40E-4590-47B0-826D-2CFD076304C5}" sibTransId="{23DF809D-AFD9-471C-B9B0-272153D69FFB}"/>
    <dgm:cxn modelId="{485D688A-AB9B-46FC-B562-32C7D47FCF51}" srcId="{9D7CF32A-D82D-481F-9FF3-77A44AD8F9A6}" destId="{0E0AFB30-5A74-48AA-B885-F6BF8BF25897}" srcOrd="5" destOrd="0" parTransId="{B7CB3395-073A-428F-A502-DCCA39267973}" sibTransId="{32E44A95-B59D-4E89-B4DE-6FFD54F57BDC}"/>
    <dgm:cxn modelId="{CA920515-76A5-49ED-8D95-1C2A6E033468}" type="presOf" srcId="{972CC547-7F04-40AD-BF1E-F9864E4EFBD8}" destId="{55D3CB52-4629-4F52-9ED3-02F03D8504F3}" srcOrd="1" destOrd="0" presId="urn:microsoft.com/office/officeart/2005/8/layout/process1"/>
    <dgm:cxn modelId="{EDFB0267-90EE-4AC7-B5E9-B814AD268F32}" type="presOf" srcId="{C2D9F783-AF50-4E64-9A15-DA5A02C39595}" destId="{C20A5598-0097-40E0-A008-6C5A45635444}" srcOrd="1" destOrd="0" presId="urn:microsoft.com/office/officeart/2005/8/layout/process1"/>
    <dgm:cxn modelId="{2BF0E4F3-D114-409D-9804-F8162DDE2A6E}" type="presOf" srcId="{9DA0D1EB-E15E-4ADC-9ADC-83F97F9619EC}" destId="{44A686AB-7E04-47C0-B852-6C0BF1341A5B}" srcOrd="1" destOrd="0" presId="urn:microsoft.com/office/officeart/2005/8/layout/process1"/>
    <dgm:cxn modelId="{7C16FE46-A804-4FCA-BB82-FD9263DBB5CB}" type="presOf" srcId="{23DF809D-AFD9-471C-B9B0-272153D69FFB}" destId="{9104EFCC-474E-46BC-A191-C30FA4F2255F}" srcOrd="0" destOrd="0" presId="urn:microsoft.com/office/officeart/2005/8/layout/process1"/>
    <dgm:cxn modelId="{6DA68003-A70B-4231-964E-385A3A8FAF35}" srcId="{9D7CF32A-D82D-481F-9FF3-77A44AD8F9A6}" destId="{175EA56D-E8B1-4090-ABA7-28C9A4F94138}" srcOrd="4" destOrd="0" parTransId="{09D1EAA1-A53F-44FA-96EB-3BE320FB0D47}" sibTransId="{C2D9F783-AF50-4E64-9A15-DA5A02C39595}"/>
    <dgm:cxn modelId="{6FE9F50F-5DC9-4985-8EB3-D514FF6929ED}" type="presOf" srcId="{552ED315-E444-4BE8-AF0B-16AD7E2BDC45}" destId="{AEDAC4D5-4698-49D4-AE14-206BBB75E85A}" srcOrd="0" destOrd="0" presId="urn:microsoft.com/office/officeart/2005/8/layout/process1"/>
    <dgm:cxn modelId="{CF7FA80A-0C43-40BE-83CD-7A334D5BF9E0}" type="presOf" srcId="{550CE21F-B638-4C98-9AC8-B8CCFDA2D88C}" destId="{98FDFA3D-C570-4DB3-B09B-6AEDCC6F12E0}" srcOrd="0" destOrd="0" presId="urn:microsoft.com/office/officeart/2005/8/layout/process1"/>
    <dgm:cxn modelId="{0102A6AC-BE35-4AB9-B16D-A21A67DF9559}" type="presOf" srcId="{972CC547-7F04-40AD-BF1E-F9864E4EFBD8}" destId="{46BE55B1-BB8B-4D69-9EA1-3CA0BED8AF6A}" srcOrd="0" destOrd="0" presId="urn:microsoft.com/office/officeart/2005/8/layout/process1"/>
    <dgm:cxn modelId="{1048D29F-347F-4796-AA71-72CA3FCBADC6}" type="presOf" srcId="{0E0AFB30-5A74-48AA-B885-F6BF8BF25897}" destId="{D0F67FDD-468B-4D2A-8051-BDB77709532F}" srcOrd="0" destOrd="0" presId="urn:microsoft.com/office/officeart/2005/8/layout/process1"/>
    <dgm:cxn modelId="{2CF657BA-29BB-42E2-A61C-141DC8AD7015}" type="presParOf" srcId="{7FB0F192-8F3E-43FB-B377-0F01EFF59927}" destId="{C5FB3AD8-FF0F-40F1-B71A-8134A1B75A80}" srcOrd="0" destOrd="0" presId="urn:microsoft.com/office/officeart/2005/8/layout/process1"/>
    <dgm:cxn modelId="{5BC4B855-DA93-450C-889D-6FFE83F7C72C}" type="presParOf" srcId="{7FB0F192-8F3E-43FB-B377-0F01EFF59927}" destId="{A558FF8C-8147-4443-A1B3-1C97A183AA1C}" srcOrd="1" destOrd="0" presId="urn:microsoft.com/office/officeart/2005/8/layout/process1"/>
    <dgm:cxn modelId="{E8D9BAB3-DB38-4069-A3DE-2E86D11D48A0}" type="presParOf" srcId="{A558FF8C-8147-4443-A1B3-1C97A183AA1C}" destId="{44A686AB-7E04-47C0-B852-6C0BF1341A5B}" srcOrd="0" destOrd="0" presId="urn:microsoft.com/office/officeart/2005/8/layout/process1"/>
    <dgm:cxn modelId="{227CED18-5C0A-4A04-8798-1768EFF3C5D3}" type="presParOf" srcId="{7FB0F192-8F3E-43FB-B377-0F01EFF59927}" destId="{9F283473-C70F-44E7-A494-2CA2F14892B3}" srcOrd="2" destOrd="0" presId="urn:microsoft.com/office/officeart/2005/8/layout/process1"/>
    <dgm:cxn modelId="{12C5F325-0F45-4209-963B-8C1F405364B3}" type="presParOf" srcId="{7FB0F192-8F3E-43FB-B377-0F01EFF59927}" destId="{AEDAC4D5-4698-49D4-AE14-206BBB75E85A}" srcOrd="3" destOrd="0" presId="urn:microsoft.com/office/officeart/2005/8/layout/process1"/>
    <dgm:cxn modelId="{CA3DA2B4-8940-47EF-A9EE-9623BB56CD0C}" type="presParOf" srcId="{AEDAC4D5-4698-49D4-AE14-206BBB75E85A}" destId="{888EAB09-9030-4153-AB0D-D2D3BC11DE98}" srcOrd="0" destOrd="0" presId="urn:microsoft.com/office/officeart/2005/8/layout/process1"/>
    <dgm:cxn modelId="{11316D06-67B7-42F8-8FEF-120F00DF8D7C}" type="presParOf" srcId="{7FB0F192-8F3E-43FB-B377-0F01EFF59927}" destId="{6C07671E-6A10-4010-81E0-B3C466DDAE8D}" srcOrd="4" destOrd="0" presId="urn:microsoft.com/office/officeart/2005/8/layout/process1"/>
    <dgm:cxn modelId="{30C87B19-D3F8-4104-9966-74AB7356A503}" type="presParOf" srcId="{7FB0F192-8F3E-43FB-B377-0F01EFF59927}" destId="{9104EFCC-474E-46BC-A191-C30FA4F2255F}" srcOrd="5" destOrd="0" presId="urn:microsoft.com/office/officeart/2005/8/layout/process1"/>
    <dgm:cxn modelId="{C8FB0CA2-CDAB-4393-BBF8-048DB3D4521D}" type="presParOf" srcId="{9104EFCC-474E-46BC-A191-C30FA4F2255F}" destId="{325885AE-04D2-4EEF-B936-35D5BAE779B2}" srcOrd="0" destOrd="0" presId="urn:microsoft.com/office/officeart/2005/8/layout/process1"/>
    <dgm:cxn modelId="{4802F181-A0C6-4C69-A2D3-D094B00739E3}" type="presParOf" srcId="{7FB0F192-8F3E-43FB-B377-0F01EFF59927}" destId="{98FDFA3D-C570-4DB3-B09B-6AEDCC6F12E0}" srcOrd="6" destOrd="0" presId="urn:microsoft.com/office/officeart/2005/8/layout/process1"/>
    <dgm:cxn modelId="{495975AB-7CFB-469F-BE4D-2687790EAD9A}" type="presParOf" srcId="{7FB0F192-8F3E-43FB-B377-0F01EFF59927}" destId="{46BE55B1-BB8B-4D69-9EA1-3CA0BED8AF6A}" srcOrd="7" destOrd="0" presId="urn:microsoft.com/office/officeart/2005/8/layout/process1"/>
    <dgm:cxn modelId="{44597A8F-FE7D-4E50-9E96-2946954BE844}" type="presParOf" srcId="{46BE55B1-BB8B-4D69-9EA1-3CA0BED8AF6A}" destId="{55D3CB52-4629-4F52-9ED3-02F03D8504F3}" srcOrd="0" destOrd="0" presId="urn:microsoft.com/office/officeart/2005/8/layout/process1"/>
    <dgm:cxn modelId="{1E3FB19A-8AD1-496E-A6FC-E9307EAB9388}" type="presParOf" srcId="{7FB0F192-8F3E-43FB-B377-0F01EFF59927}" destId="{6937742E-0983-4C60-9DEF-38027F427068}" srcOrd="8" destOrd="0" presId="urn:microsoft.com/office/officeart/2005/8/layout/process1"/>
    <dgm:cxn modelId="{86083382-E688-4994-AE98-9105D247601F}" type="presParOf" srcId="{7FB0F192-8F3E-43FB-B377-0F01EFF59927}" destId="{B0FCEFA4-F5CB-467D-ABC1-0ABCC17BDEA1}" srcOrd="9" destOrd="0" presId="urn:microsoft.com/office/officeart/2005/8/layout/process1"/>
    <dgm:cxn modelId="{41E29564-1AA4-42C1-9A13-B34A214A990D}" type="presParOf" srcId="{B0FCEFA4-F5CB-467D-ABC1-0ABCC17BDEA1}" destId="{C20A5598-0097-40E0-A008-6C5A45635444}" srcOrd="0" destOrd="0" presId="urn:microsoft.com/office/officeart/2005/8/layout/process1"/>
    <dgm:cxn modelId="{E04CE803-D2B7-4A8E-B478-96426117B402}" type="presParOf" srcId="{7FB0F192-8F3E-43FB-B377-0F01EFF59927}" destId="{D0F67FDD-468B-4D2A-8051-BDB77709532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FB3AD8-FF0F-40F1-B71A-8134A1B75A80}">
      <dsp:nvSpPr>
        <dsp:cNvPr id="0" name=""/>
        <dsp:cNvSpPr/>
      </dsp:nvSpPr>
      <dsp:spPr>
        <a:xfrm>
          <a:off x="3860" y="0"/>
          <a:ext cx="1687933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找中心面版</a:t>
          </a:r>
          <a:endParaRPr lang="en-US" altLang="zh-TW" sz="1900" kern="1200" dirty="0" smtClean="0"/>
        </a:p>
      </dsp:txBody>
      <dsp:txXfrm>
        <a:off x="3860" y="0"/>
        <a:ext cx="1687933" cy="576064"/>
      </dsp:txXfrm>
    </dsp:sp>
    <dsp:sp modelId="{A558FF8C-8147-4443-A1B3-1C97A183AA1C}">
      <dsp:nvSpPr>
        <dsp:cNvPr id="0" name=""/>
        <dsp:cNvSpPr/>
      </dsp:nvSpPr>
      <dsp:spPr>
        <a:xfrm>
          <a:off x="1860587" y="78728"/>
          <a:ext cx="357841" cy="41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1860587" y="78728"/>
        <a:ext cx="357841" cy="418607"/>
      </dsp:txXfrm>
    </dsp:sp>
    <dsp:sp modelId="{5226DCCF-64EA-45A2-92EE-5FE2DA52E52C}">
      <dsp:nvSpPr>
        <dsp:cNvPr id="0" name=""/>
        <dsp:cNvSpPr/>
      </dsp:nvSpPr>
      <dsp:spPr>
        <a:xfrm>
          <a:off x="2366967" y="0"/>
          <a:ext cx="1687933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裁切直行面板</a:t>
          </a:r>
          <a:endParaRPr lang="en-US" altLang="zh-TW" sz="1900" kern="1200" dirty="0" smtClean="0"/>
        </a:p>
      </dsp:txBody>
      <dsp:txXfrm>
        <a:off x="2366967" y="0"/>
        <a:ext cx="1687933" cy="576064"/>
      </dsp:txXfrm>
    </dsp:sp>
    <dsp:sp modelId="{459655B2-49F3-48A1-96BC-A3D450F4C4DC}">
      <dsp:nvSpPr>
        <dsp:cNvPr id="0" name=""/>
        <dsp:cNvSpPr/>
      </dsp:nvSpPr>
      <dsp:spPr>
        <a:xfrm>
          <a:off x="4223694" y="78728"/>
          <a:ext cx="357841" cy="41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4223694" y="78728"/>
        <a:ext cx="357841" cy="418607"/>
      </dsp:txXfrm>
    </dsp:sp>
    <dsp:sp modelId="{6C07671E-6A10-4010-81E0-B3C466DDAE8D}">
      <dsp:nvSpPr>
        <dsp:cNvPr id="0" name=""/>
        <dsp:cNvSpPr/>
      </dsp:nvSpPr>
      <dsp:spPr>
        <a:xfrm>
          <a:off x="4730074" y="0"/>
          <a:ext cx="1687933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裁切腳位位置</a:t>
          </a:r>
          <a:endParaRPr lang="en-US" altLang="zh-TW" sz="1900" kern="1200" dirty="0" smtClean="0"/>
        </a:p>
      </dsp:txBody>
      <dsp:txXfrm>
        <a:off x="4730074" y="0"/>
        <a:ext cx="1687933" cy="576064"/>
      </dsp:txXfrm>
    </dsp:sp>
    <dsp:sp modelId="{9104EFCC-474E-46BC-A191-C30FA4F2255F}">
      <dsp:nvSpPr>
        <dsp:cNvPr id="0" name=""/>
        <dsp:cNvSpPr/>
      </dsp:nvSpPr>
      <dsp:spPr>
        <a:xfrm>
          <a:off x="6586801" y="78728"/>
          <a:ext cx="357841" cy="41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6586801" y="78728"/>
        <a:ext cx="357841" cy="418607"/>
      </dsp:txXfrm>
    </dsp:sp>
    <dsp:sp modelId="{98FDFA3D-C570-4DB3-B09B-6AEDCC6F12E0}">
      <dsp:nvSpPr>
        <dsp:cNvPr id="0" name=""/>
        <dsp:cNvSpPr/>
      </dsp:nvSpPr>
      <dsp:spPr>
        <a:xfrm>
          <a:off x="7093181" y="0"/>
          <a:ext cx="1687933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計算腳位寬度</a:t>
          </a:r>
          <a:endParaRPr lang="en-US" altLang="zh-TW" sz="1900" kern="1200" dirty="0" smtClean="0"/>
        </a:p>
      </dsp:txBody>
      <dsp:txXfrm>
        <a:off x="7093181" y="0"/>
        <a:ext cx="1687933" cy="5760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FB3AD8-FF0F-40F1-B71A-8134A1B75A80}">
      <dsp:nvSpPr>
        <dsp:cNvPr id="0" name=""/>
        <dsp:cNvSpPr/>
      </dsp:nvSpPr>
      <dsp:spPr>
        <a:xfrm>
          <a:off x="0" y="0"/>
          <a:ext cx="1098121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找中心面版</a:t>
          </a:r>
          <a:endParaRPr lang="en-US" altLang="zh-TW" sz="1100" kern="1200" dirty="0" smtClean="0"/>
        </a:p>
      </dsp:txBody>
      <dsp:txXfrm>
        <a:off x="0" y="0"/>
        <a:ext cx="1098121" cy="576064"/>
      </dsp:txXfrm>
    </dsp:sp>
    <dsp:sp modelId="{A558FF8C-8147-4443-A1B3-1C97A183AA1C}">
      <dsp:nvSpPr>
        <dsp:cNvPr id="0" name=""/>
        <dsp:cNvSpPr/>
      </dsp:nvSpPr>
      <dsp:spPr>
        <a:xfrm>
          <a:off x="1207934" y="15186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1207934" y="151864"/>
        <a:ext cx="232801" cy="272334"/>
      </dsp:txXfrm>
    </dsp:sp>
    <dsp:sp modelId="{9F283473-C70F-44E7-A494-2CA2F14892B3}">
      <dsp:nvSpPr>
        <dsp:cNvPr id="0" name=""/>
        <dsp:cNvSpPr/>
      </dsp:nvSpPr>
      <dsp:spPr>
        <a:xfrm>
          <a:off x="1537370" y="0"/>
          <a:ext cx="1098121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找連通區域</a:t>
          </a:r>
          <a:endParaRPr lang="en-US" altLang="zh-TW" sz="1100" kern="1200" dirty="0" smtClean="0"/>
        </a:p>
      </dsp:txBody>
      <dsp:txXfrm>
        <a:off x="1537370" y="0"/>
        <a:ext cx="1098121" cy="576064"/>
      </dsp:txXfrm>
    </dsp:sp>
    <dsp:sp modelId="{AEDAC4D5-4698-49D4-AE14-206BBB75E85A}">
      <dsp:nvSpPr>
        <dsp:cNvPr id="0" name=""/>
        <dsp:cNvSpPr/>
      </dsp:nvSpPr>
      <dsp:spPr>
        <a:xfrm>
          <a:off x="2745305" y="15186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745305" y="151864"/>
        <a:ext cx="232801" cy="272334"/>
      </dsp:txXfrm>
    </dsp:sp>
    <dsp:sp modelId="{6C07671E-6A10-4010-81E0-B3C466DDAE8D}">
      <dsp:nvSpPr>
        <dsp:cNvPr id="0" name=""/>
        <dsp:cNvSpPr/>
      </dsp:nvSpPr>
      <dsp:spPr>
        <a:xfrm>
          <a:off x="3074741" y="0"/>
          <a:ext cx="1098121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裁切腳位位置</a:t>
          </a:r>
          <a:endParaRPr lang="en-US" altLang="zh-TW" sz="1100" kern="1200" dirty="0" smtClean="0"/>
        </a:p>
      </dsp:txBody>
      <dsp:txXfrm>
        <a:off x="3074741" y="0"/>
        <a:ext cx="1098121" cy="576064"/>
      </dsp:txXfrm>
    </dsp:sp>
    <dsp:sp modelId="{9104EFCC-474E-46BC-A191-C30FA4F2255F}">
      <dsp:nvSpPr>
        <dsp:cNvPr id="0" name=""/>
        <dsp:cNvSpPr/>
      </dsp:nvSpPr>
      <dsp:spPr>
        <a:xfrm>
          <a:off x="4282675" y="15186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4282675" y="151864"/>
        <a:ext cx="232801" cy="272334"/>
      </dsp:txXfrm>
    </dsp:sp>
    <dsp:sp modelId="{98FDFA3D-C570-4DB3-B09B-6AEDCC6F12E0}">
      <dsp:nvSpPr>
        <dsp:cNvPr id="0" name=""/>
        <dsp:cNvSpPr/>
      </dsp:nvSpPr>
      <dsp:spPr>
        <a:xfrm>
          <a:off x="4612112" y="0"/>
          <a:ext cx="1098121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求腳位四點座標</a:t>
          </a:r>
          <a:r>
            <a:rPr lang="en-US" altLang="zh-TW" sz="1100" kern="1200" dirty="0" smtClean="0"/>
            <a:t/>
          </a:r>
          <a:br>
            <a:rPr lang="en-US" altLang="zh-TW" sz="1100" kern="1200" dirty="0" smtClean="0"/>
          </a:br>
          <a:r>
            <a:rPr lang="zh-TW" altLang="en-US" sz="1100" kern="1200" dirty="0" smtClean="0"/>
            <a:t>推算傾斜角度</a:t>
          </a:r>
          <a:endParaRPr lang="en-US" altLang="zh-TW" sz="1100" kern="1200" dirty="0" smtClean="0"/>
        </a:p>
      </dsp:txBody>
      <dsp:txXfrm>
        <a:off x="4612112" y="0"/>
        <a:ext cx="1098121" cy="576064"/>
      </dsp:txXfrm>
    </dsp:sp>
    <dsp:sp modelId="{46BE55B1-BB8B-4D69-9EA1-3CA0BED8AF6A}">
      <dsp:nvSpPr>
        <dsp:cNvPr id="0" name=""/>
        <dsp:cNvSpPr/>
      </dsp:nvSpPr>
      <dsp:spPr>
        <a:xfrm>
          <a:off x="5820046" y="15186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5820046" y="151864"/>
        <a:ext cx="232801" cy="272334"/>
      </dsp:txXfrm>
    </dsp:sp>
    <dsp:sp modelId="{6937742E-0983-4C60-9DEF-38027F427068}">
      <dsp:nvSpPr>
        <dsp:cNvPr id="0" name=""/>
        <dsp:cNvSpPr/>
      </dsp:nvSpPr>
      <dsp:spPr>
        <a:xfrm>
          <a:off x="6149483" y="0"/>
          <a:ext cx="1098121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推算實際腳位寬度</a:t>
          </a:r>
          <a:endParaRPr lang="en-US" altLang="zh-TW" sz="1100" kern="1200" dirty="0" smtClean="0"/>
        </a:p>
      </dsp:txBody>
      <dsp:txXfrm>
        <a:off x="6149483" y="0"/>
        <a:ext cx="1098121" cy="576064"/>
      </dsp:txXfrm>
    </dsp:sp>
    <dsp:sp modelId="{B0FCEFA4-F5CB-467D-ABC1-0ABCC17BDEA1}">
      <dsp:nvSpPr>
        <dsp:cNvPr id="0" name=""/>
        <dsp:cNvSpPr/>
      </dsp:nvSpPr>
      <dsp:spPr>
        <a:xfrm>
          <a:off x="7357417" y="15186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7357417" y="151864"/>
        <a:ext cx="232801" cy="272334"/>
      </dsp:txXfrm>
    </dsp:sp>
    <dsp:sp modelId="{D0F67FDD-468B-4D2A-8051-BDB77709532F}">
      <dsp:nvSpPr>
        <dsp:cNvPr id="0" name=""/>
        <dsp:cNvSpPr/>
      </dsp:nvSpPr>
      <dsp:spPr>
        <a:xfrm>
          <a:off x="7686854" y="0"/>
          <a:ext cx="1098121" cy="57606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輸出腳位寬度</a:t>
          </a:r>
          <a:endParaRPr lang="en-US" altLang="zh-TW" sz="1100" kern="1200" dirty="0" smtClean="0"/>
        </a:p>
      </dsp:txBody>
      <dsp:txXfrm>
        <a:off x="7686854" y="0"/>
        <a:ext cx="1098121" cy="57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E848-86EB-4A87-9B9C-7A3F1E0C3AFC}" type="datetimeFigureOut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798F-C56C-4C60-821D-B7881D0135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2021/3/3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="" xmlns:p14="http://schemas.microsoft.com/office/powerpoint/2010/main" val="2463279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10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649"/>
            <a:ext cx="6858000" cy="124182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582"/>
            <a:ext cx="7886700" cy="1862336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170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170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250"/>
            <a:ext cx="4286250" cy="1036838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799901"/>
            <a:ext cx="4286250" cy="88945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25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255"/>
            <a:ext cx="4283912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40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44"/>
            <a:ext cx="681676" cy="4358879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44"/>
            <a:ext cx="7084832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11505" y="4732020"/>
            <a:ext cx="10083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452360" y="4660265"/>
            <a:ext cx="1296035" cy="360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530985" y="4716780"/>
            <a:ext cx="0" cy="254635"/>
          </a:xfrm>
          <a:prstGeom prst="line">
            <a:avLst/>
          </a:prstGeom>
          <a:ln w="19050">
            <a:solidFill>
              <a:srgbClr val="286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939790" y="4804410"/>
            <a:ext cx="1368425" cy="75565"/>
          </a:xfrm>
          <a:prstGeom prst="rect">
            <a:avLst/>
          </a:prstGeom>
          <a:solidFill>
            <a:srgbClr val="C8C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998919" y="4731990"/>
            <a:ext cx="1309385" cy="19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Edgetech</a:t>
            </a:r>
            <a:r>
              <a:rPr lang="en-US" altLang="zh-CN" sz="600" baseline="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 </a:t>
            </a:r>
            <a:r>
              <a:rPr lang="en-US" altLang="zh-CN" sz="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Smart </a:t>
            </a:r>
            <a:r>
              <a:rPr lang="en-US" altLang="zh-CN" sz="600" dirty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Manufacturing</a:t>
            </a:r>
            <a:endParaRPr lang="zh-CN" altLang="en-US" sz="600" dirty="0">
              <a:solidFill>
                <a:schemeClr val="bg2">
                  <a:lumMod val="20000"/>
                  <a:lumOff val="80000"/>
                </a:schemeClr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195580"/>
            <a:ext cx="274955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7660" y="195580"/>
            <a:ext cx="0" cy="2159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7" descr="艾聚达_白底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1099" y="4630148"/>
            <a:ext cx="817845" cy="371979"/>
          </a:xfrm>
          <a:prstGeom prst="rect">
            <a:avLst/>
          </a:prstGeom>
        </p:spPr>
      </p:pic>
      <p:sp>
        <p:nvSpPr>
          <p:cNvPr id="14" name="标题 8"/>
          <p:cNvSpPr>
            <a:spLocks noGrp="1"/>
          </p:cNvSpPr>
          <p:nvPr>
            <p:ph type="ctrTitle"/>
          </p:nvPr>
        </p:nvSpPr>
        <p:spPr>
          <a:xfrm>
            <a:off x="450215" y="122555"/>
            <a:ext cx="6858000" cy="362585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76538" y="699542"/>
            <a:ext cx="7886700" cy="37743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0" y="4803998"/>
            <a:ext cx="9144000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93C9-5930-4FD8-9D09-AB2BE914FC4F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79662"/>
            <a:ext cx="9156700" cy="611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本框 22"/>
          <p:cNvSpPr txBox="1"/>
          <p:nvPr/>
        </p:nvSpPr>
        <p:spPr>
          <a:xfrm>
            <a:off x="1338263" y="2555240"/>
            <a:ext cx="6437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檢測腳位寬度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996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942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24520" y="1783715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TW" sz="3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Lead Frame</a:t>
            </a:r>
            <a:endParaRPr lang="en-US" altLang="zh-CN" sz="36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1880" y="3147814"/>
            <a:ext cx="21717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20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2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1.02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檢測腳位寬度流程</a:t>
            </a:r>
            <a:endParaRPr lang="zh-TW" altLang="en-US" dirty="0"/>
          </a:p>
        </p:txBody>
      </p:sp>
      <p:graphicFrame>
        <p:nvGraphicFramePr>
          <p:cNvPr id="11" name="資料庫圖表 10"/>
          <p:cNvGraphicFramePr/>
          <p:nvPr/>
        </p:nvGraphicFramePr>
        <p:xfrm>
          <a:off x="179512" y="843558"/>
          <a:ext cx="8784976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 descr="C:\Users\cIANtINGhUANG\Downloads\FS_data.selection\img_lin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1491630"/>
            <a:ext cx="288000" cy="2880000"/>
          </a:xfrm>
          <a:prstGeom prst="rect">
            <a:avLst/>
          </a:prstGeom>
          <a:noFill/>
        </p:spPr>
      </p:pic>
      <p:pic>
        <p:nvPicPr>
          <p:cNvPr id="1030" name="Picture 6" descr="C:\Users\cIANtINGhUANG\Downloads\FS_data.selection\img_line.png"/>
          <p:cNvPicPr>
            <a:picLocks noChangeAspect="1" noChangeArrowheads="1"/>
          </p:cNvPicPr>
          <p:nvPr/>
        </p:nvPicPr>
        <p:blipFill>
          <a:blip r:embed="rId8" cstate="print"/>
          <a:srcRect b="79545"/>
          <a:stretch>
            <a:fillRect/>
          </a:stretch>
        </p:blipFill>
        <p:spPr bwMode="auto">
          <a:xfrm>
            <a:off x="5076056" y="1563638"/>
            <a:ext cx="1584176" cy="324036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148064" y="1563638"/>
            <a:ext cx="45719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pic>
        <p:nvPicPr>
          <p:cNvPr id="1032" name="Picture 8" descr="C:\Users\cIANtINGhUANG\Downloads\FS_data.selection\foot.png"/>
          <p:cNvPicPr>
            <a:picLocks noChangeArrowheads="1"/>
          </p:cNvPicPr>
          <p:nvPr/>
        </p:nvPicPr>
        <p:blipFill>
          <a:blip r:embed="rId9" cstate="print"/>
          <a:srcRect l="-140000" r="-137995" b="89580"/>
          <a:stretch>
            <a:fillRect/>
          </a:stretch>
        </p:blipFill>
        <p:spPr bwMode="auto">
          <a:xfrm>
            <a:off x="7956376" y="1419622"/>
            <a:ext cx="216024" cy="3384376"/>
          </a:xfrm>
          <a:prstGeom prst="rect">
            <a:avLst/>
          </a:prstGeom>
          <a:noFill/>
        </p:spPr>
      </p:pic>
      <p:pic>
        <p:nvPicPr>
          <p:cNvPr id="1033" name="Picture 9" descr="C:\Users\cIANtINGhUANG\Downloads\FS_data.selection\img_rotate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520" y="1563638"/>
            <a:ext cx="1872208" cy="2857460"/>
          </a:xfrm>
          <a:prstGeom prst="rect">
            <a:avLst/>
          </a:prstGeom>
          <a:noFill/>
        </p:spPr>
      </p:pic>
      <p:sp>
        <p:nvSpPr>
          <p:cNvPr id="20" name="右大括弧 19"/>
          <p:cNvSpPr/>
          <p:nvPr/>
        </p:nvSpPr>
        <p:spPr>
          <a:xfrm>
            <a:off x="8100391" y="1690688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右大括弧 20"/>
          <p:cNvSpPr/>
          <p:nvPr/>
        </p:nvSpPr>
        <p:spPr>
          <a:xfrm>
            <a:off x="8095630" y="1947491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弧 21"/>
          <p:cNvSpPr/>
          <p:nvPr/>
        </p:nvSpPr>
        <p:spPr>
          <a:xfrm>
            <a:off x="8090867" y="2163514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右大括弧 22"/>
          <p:cNvSpPr/>
          <p:nvPr/>
        </p:nvSpPr>
        <p:spPr>
          <a:xfrm>
            <a:off x="8090867" y="2370015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右大括弧 23"/>
          <p:cNvSpPr/>
          <p:nvPr/>
        </p:nvSpPr>
        <p:spPr>
          <a:xfrm>
            <a:off x="8086104" y="2586038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弧 24"/>
          <p:cNvSpPr/>
          <p:nvPr/>
        </p:nvSpPr>
        <p:spPr>
          <a:xfrm>
            <a:off x="8090868" y="2773486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右大括弧 25"/>
          <p:cNvSpPr/>
          <p:nvPr/>
        </p:nvSpPr>
        <p:spPr>
          <a:xfrm>
            <a:off x="8086105" y="2989509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>
            <a:off x="8086105" y="3196010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右大括弧 27"/>
          <p:cNvSpPr/>
          <p:nvPr/>
        </p:nvSpPr>
        <p:spPr>
          <a:xfrm>
            <a:off x="8081342" y="3412033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>
            <a:off x="8090867" y="3600998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/>
          <p:cNvSpPr/>
          <p:nvPr/>
        </p:nvSpPr>
        <p:spPr>
          <a:xfrm>
            <a:off x="8086104" y="3817021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右大括弧 30"/>
          <p:cNvSpPr/>
          <p:nvPr/>
        </p:nvSpPr>
        <p:spPr>
          <a:xfrm>
            <a:off x="8090868" y="4024610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右大括弧 31"/>
          <p:cNvSpPr/>
          <p:nvPr/>
        </p:nvSpPr>
        <p:spPr>
          <a:xfrm>
            <a:off x="8073405" y="4277717"/>
            <a:ext cx="74439" cy="88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8100392" y="1586766"/>
            <a:ext cx="354584" cy="2857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altLang="zh-TW" sz="1200" dirty="0" smtClean="0"/>
              <a:t>11</a:t>
            </a:r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100" dirty="0" smtClean="0"/>
          </a:p>
          <a:p>
            <a:pPr algn="ctr">
              <a:spcBef>
                <a:spcPts val="100"/>
              </a:spcBef>
            </a:pPr>
            <a:endParaRPr lang="en-US" altLang="zh-TW" sz="1200" dirty="0" smtClean="0"/>
          </a:p>
          <a:p>
            <a:pPr algn="ctr">
              <a:spcBef>
                <a:spcPts val="100"/>
              </a:spcBef>
            </a:pPr>
            <a:r>
              <a:rPr lang="en-US" altLang="zh-TW" sz="1200" dirty="0" smtClean="0"/>
              <a:t>12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113862" y="1851670"/>
            <a:ext cx="346570" cy="256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9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9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 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9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9 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pPr algn="ctr">
              <a:spcBef>
                <a:spcPts val="200"/>
              </a:spcBef>
            </a:pPr>
            <a:r>
              <a:rPr lang="en-US" altLang="zh-TW" sz="1200" dirty="0" smtClean="0"/>
              <a:t>8</a:t>
            </a:r>
          </a:p>
          <a:p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172400" y="444395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(</a:t>
            </a:r>
            <a:r>
              <a:rPr lang="zh-TW" altLang="en-US" sz="1000" dirty="0" smtClean="0"/>
              <a:t>單位</a:t>
            </a:r>
            <a:r>
              <a:rPr lang="en-US" altLang="zh-TW" sz="1000" dirty="0" smtClean="0"/>
              <a:t>:pixel)</a:t>
            </a:r>
            <a:endParaRPr lang="zh-TW" altLang="en-US" sz="1000" dirty="0"/>
          </a:p>
        </p:txBody>
      </p:sp>
      <p:cxnSp>
        <p:nvCxnSpPr>
          <p:cNvPr id="39" name="直線單箭頭接點 38"/>
          <p:cNvCxnSpPr>
            <a:stCxn id="17" idx="0"/>
            <a:endCxn id="1032" idx="0"/>
          </p:cNvCxnSpPr>
          <p:nvPr/>
        </p:nvCxnSpPr>
        <p:spPr>
          <a:xfrm flipV="1">
            <a:off x="5170924" y="1419622"/>
            <a:ext cx="289346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2"/>
            <a:endCxn id="1032" idx="2"/>
          </p:cNvCxnSpPr>
          <p:nvPr/>
        </p:nvCxnSpPr>
        <p:spPr>
          <a:xfrm>
            <a:off x="5170924" y="3075806"/>
            <a:ext cx="2893464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檢測腳位寬度流程</a:t>
            </a:r>
            <a:endParaRPr lang="zh-TW" altLang="en-US" dirty="0"/>
          </a:p>
        </p:txBody>
      </p:sp>
      <p:graphicFrame>
        <p:nvGraphicFramePr>
          <p:cNvPr id="11" name="資料庫圖表 10"/>
          <p:cNvGraphicFramePr/>
          <p:nvPr/>
        </p:nvGraphicFramePr>
        <p:xfrm>
          <a:off x="179512" y="843558"/>
          <a:ext cx="8784976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cIANtINGhUANG\Downloads\FS_data.selection\test.JPG"/>
          <p:cNvPicPr>
            <a:picLocks noChangeAspect="1" noChangeArrowheads="1"/>
          </p:cNvPicPr>
          <p:nvPr/>
        </p:nvPicPr>
        <p:blipFill>
          <a:blip r:embed="rId7" cstate="print"/>
          <a:srcRect l="3840" t="1546" r="1517" b="8225"/>
          <a:stretch>
            <a:fillRect/>
          </a:stretch>
        </p:blipFill>
        <p:spPr bwMode="auto">
          <a:xfrm>
            <a:off x="173866" y="1951149"/>
            <a:ext cx="1000332" cy="980641"/>
          </a:xfrm>
          <a:prstGeom prst="rect">
            <a:avLst/>
          </a:prstGeom>
          <a:noFill/>
        </p:spPr>
      </p:pic>
      <p:pic>
        <p:nvPicPr>
          <p:cNvPr id="6" name="Picture 2" descr="C:\Users\cIANtINGhUANG\Downloads\FS_data.selection\img_cut.png"/>
          <p:cNvPicPr>
            <a:picLocks noChangeAspect="1" noChangeArrowheads="1"/>
          </p:cNvPicPr>
          <p:nvPr/>
        </p:nvPicPr>
        <p:blipFill>
          <a:blip r:embed="rId8" cstate="print"/>
          <a:srcRect l="-17604" t="7032" b="88091"/>
          <a:stretch>
            <a:fillRect/>
          </a:stretch>
        </p:blipFill>
        <p:spPr bwMode="auto">
          <a:xfrm>
            <a:off x="5076056" y="2139702"/>
            <a:ext cx="432048" cy="1110925"/>
          </a:xfrm>
          <a:prstGeom prst="rect">
            <a:avLst/>
          </a:prstGeom>
          <a:noFill/>
        </p:spPr>
      </p:pic>
      <p:sp>
        <p:nvSpPr>
          <p:cNvPr id="7" name="橢圓 6"/>
          <p:cNvSpPr/>
          <p:nvPr/>
        </p:nvSpPr>
        <p:spPr>
          <a:xfrm>
            <a:off x="5105336" y="225380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76056" y="2715766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36096" y="2931790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448571" y="247995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076056" y="2427734"/>
            <a:ext cx="526291" cy="4056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cIANtINGhUANG\Downloads\FS_data.selection\img_cut.png"/>
          <p:cNvPicPr>
            <a:picLocks noChangeAspect="1" noChangeArrowheads="1"/>
          </p:cNvPicPr>
          <p:nvPr/>
        </p:nvPicPr>
        <p:blipFill>
          <a:blip r:embed="rId8" cstate="print"/>
          <a:srcRect l="-17604" t="7032" b="88091"/>
          <a:stretch>
            <a:fillRect/>
          </a:stretch>
        </p:blipFill>
        <p:spPr bwMode="auto">
          <a:xfrm>
            <a:off x="6660232" y="2283718"/>
            <a:ext cx="432048" cy="1110925"/>
          </a:xfrm>
          <a:prstGeom prst="rect">
            <a:avLst/>
          </a:prstGeom>
          <a:noFill/>
        </p:spPr>
      </p:pic>
      <p:cxnSp>
        <p:nvCxnSpPr>
          <p:cNvPr id="18" name="直線單箭頭接點 17"/>
          <p:cNvCxnSpPr/>
          <p:nvPr/>
        </p:nvCxnSpPr>
        <p:spPr>
          <a:xfrm flipV="1">
            <a:off x="6804248" y="2571750"/>
            <a:ext cx="216024" cy="388212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cIANtINGhUANG\Downloads\FS_data.selection\label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1779662"/>
            <a:ext cx="1749673" cy="1799134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2051720" y="2067694"/>
            <a:ext cx="7200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C:\Users\cIANtINGhUANG\Downloads\FS_data.selection\img_cut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2" y="1707654"/>
            <a:ext cx="47625" cy="2952750"/>
          </a:xfrm>
          <a:prstGeom prst="rect">
            <a:avLst/>
          </a:prstGeom>
          <a:noFill/>
        </p:spPr>
      </p:pic>
      <p:pic>
        <p:nvPicPr>
          <p:cNvPr id="31" name="Picture 4" descr="C:\Users\cIANtINGhUANG\Downloads\FS_data.selection\img_cut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72400" y="1635646"/>
            <a:ext cx="47625" cy="2952750"/>
          </a:xfrm>
          <a:prstGeom prst="rect">
            <a:avLst/>
          </a:prstGeom>
          <a:noFill/>
        </p:spPr>
      </p:pic>
      <p:sp>
        <p:nvSpPr>
          <p:cNvPr id="32" name="文字方塊 31"/>
          <p:cNvSpPr txBox="1"/>
          <p:nvPr/>
        </p:nvSpPr>
        <p:spPr>
          <a:xfrm>
            <a:off x="8244408" y="1635646"/>
            <a:ext cx="242374" cy="2934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zh-TW" sz="800" dirty="0" smtClean="0"/>
              <a:t>9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4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  <a:endParaRPr lang="en-US" altLang="zh-TW" sz="800" dirty="0" smtClean="0"/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4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4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4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  <a:endParaRPr lang="en-US" altLang="zh-TW" sz="800" dirty="0" smtClean="0"/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4</a:t>
            </a:r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5</a:t>
            </a:r>
            <a:endParaRPr lang="en-US" altLang="zh-TW" sz="800" dirty="0" smtClean="0"/>
          </a:p>
          <a:p>
            <a:pPr>
              <a:spcBef>
                <a:spcPts val="100"/>
              </a:spcBef>
            </a:pPr>
            <a:r>
              <a:rPr lang="en-US" altLang="zh-TW" sz="800" dirty="0" smtClean="0"/>
              <a:t>8</a:t>
            </a:r>
            <a:endParaRPr lang="zh-TW" altLang="en-US" sz="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  <p:tag name="KSO_WM_SLIDE_MODEL_TYPE" val="cover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118905</TotalTime>
  <Words>93</Words>
  <Application>Microsoft Office PowerPoint</Application>
  <PresentationFormat>如螢幕大小 (16:9)</PresentationFormat>
  <Paragraphs>64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自定义设计方案</vt:lpstr>
      <vt:lpstr>1_Office 主题</vt:lpstr>
      <vt:lpstr>投影片 1</vt:lpstr>
      <vt:lpstr>檢測腳位寬度流程</vt:lpstr>
      <vt:lpstr>檢測腳位寬度流程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cIANtINGhUANG</cp:lastModifiedBy>
  <cp:revision>4033</cp:revision>
  <dcterms:created xsi:type="dcterms:W3CDTF">2018-10-29T06:21:00Z</dcterms:created>
  <dcterms:modified xsi:type="dcterms:W3CDTF">2021-03-03T08:40:51Z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