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58" r:id="rId7"/>
    <p:sldId id="264" r:id="rId8"/>
    <p:sldId id="265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4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A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2" autoAdjust="0"/>
    <p:restoredTop sz="94660"/>
  </p:normalViewPr>
  <p:slideViewPr>
    <p:cSldViewPr showGuides="1">
      <p:cViewPr>
        <p:scale>
          <a:sx n="90" d="100"/>
          <a:sy n="90" d="100"/>
        </p:scale>
        <p:origin x="-1086" y="-78"/>
      </p:cViewPr>
      <p:guideLst>
        <p:guide orient="horz" pos="1484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8" name="手繪多邊形 7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anose="020B0604030504040204" pitchFamily="34" charset="-120"/>
              <a:cs typeface="新細明體" pitchFamily="-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760040" y="1669827"/>
            <a:ext cx="7772400" cy="2054051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4400" b="1" baseline="0">
                <a:solidFill>
                  <a:srgbClr val="0083A2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Presentation Title 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標題</a:t>
            </a:r>
            <a:b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</a:b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Gill Sans MT(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英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)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 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/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 微軟正黑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(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繁中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)</a:t>
            </a:r>
            <a:endParaRPr kumimoji="0" lang="zh-TW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83A2"/>
              </a:solidFill>
              <a:effectLst/>
              <a:uLnTx/>
              <a:uFillTx/>
              <a:latin typeface="Arial" pitchFamily="34" charset="0"/>
              <a:ea typeface="Noto Sans CJK SC Bold" pitchFamily="34" charset="-128"/>
              <a:cs typeface="+mj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760040" y="3651870"/>
            <a:ext cx="6400800" cy="1224136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Gill Sans MT 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16pt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0" y="4767263"/>
            <a:ext cx="2895600" cy="273844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pic>
        <p:nvPicPr>
          <p:cNvPr id="14" name="圖片 13" descr="AUODigitech_標誌 _cs6_直式_英文_名稱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80426" y="4642298"/>
            <a:ext cx="1569876" cy="35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96069" y="205978"/>
            <a:ext cx="7637995" cy="1213644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1217" y="1491629"/>
            <a:ext cx="8147247" cy="3102993"/>
          </a:xfrm>
        </p:spPr>
        <p:txBody>
          <a:bodyPr/>
          <a:lstStyle>
            <a:lvl1pPr marL="0" indent="0"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4" name="手繪多邊形 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 dirty="0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手繪多邊形 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anose="020B0604030504040204" pitchFamily="34" charset="-120"/>
              <a:cs typeface="新細明體" pitchFamily="-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anose="020B0502020104020203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0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4"/>
            <a:ext cx="2421269" cy="1719191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anose="020B0502020104020203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427984" y="996575"/>
            <a:ext cx="4392488" cy="3598048"/>
          </a:xfrm>
        </p:spPr>
        <p:txBody>
          <a:bodyPr/>
          <a:lstStyle>
            <a:lvl1pPr marL="176213" indent="-176213" algn="l">
              <a:buFont typeface="Arial" panose="020B0604020202020204" pitchFamily="34" charset="0"/>
              <a:buChar char="•"/>
              <a:defRPr lang="zh-TW" altLang="en-US" dirty="0" smtClean="0"/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zh-TW" altLang="en-US" dirty="0" smtClean="0"/>
              <a:t>內文</a:t>
            </a:r>
            <a:endParaRPr lang="en-US" altLang="zh-TW" dirty="0" smtClean="0"/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手繪多邊形 3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5" name="手繪多邊形 4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手繪多邊形 5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4"/>
            <a:ext cx="2421269" cy="1647183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anose="020B0502020104020203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427984" y="996575"/>
            <a:ext cx="4392488" cy="3598048"/>
          </a:xfrm>
        </p:spPr>
        <p:txBody>
          <a:bodyPr/>
          <a:lstStyle>
            <a:lvl1pPr marL="176213" indent="-176213" algn="l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zh-TW" altLang="en-US" dirty="0" smtClean="0"/>
              <a:t>內文</a:t>
            </a:r>
            <a:endParaRPr lang="en-US" altLang="zh-TW" dirty="0" smtClean="0"/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632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7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5" name="矩形 4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群組 6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8" name="矩形 7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群組 11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3" name="矩形 12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矩形 16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90872" y="205978"/>
            <a:ext cx="7715200" cy="12136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90872" y="1491629"/>
            <a:ext cx="8229600" cy="310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788024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baseline="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ea typeface="微軟正黑體" pitchFamily="34" charset="-120"/>
                <a:cs typeface="Arial" pitchFamily="34" charset="0"/>
                <a:sym typeface="Symbol" pitchFamily="18" charset="2"/>
              </a:rPr>
              <a:t>© 2021 AUO </a:t>
            </a:r>
            <a:r>
              <a:rPr kumimoji="0" lang="en-US" altLang="zh-TW" sz="500" baseline="0" dirty="0" err="1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ea typeface="微軟正黑體" pitchFamily="34" charset="-120"/>
                <a:cs typeface="Arial" pitchFamily="34" charset="0"/>
                <a:sym typeface="Symbol" pitchFamily="18" charset="2"/>
              </a:rPr>
              <a:t>Digitech</a:t>
            </a:r>
            <a:r>
              <a:rPr kumimoji="0" lang="en-US" altLang="zh-TW" sz="500" baseline="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ea typeface="微軟正黑體" pitchFamily="34" charset="-120"/>
                <a:cs typeface="Arial" pitchFamily="34" charset="0"/>
                <a:sym typeface="Symbol" pitchFamily="18" charset="2"/>
              </a:rPr>
              <a:t> Inc. – Proprietary and Confidential</a:t>
            </a:r>
          </a:p>
        </p:txBody>
      </p:sp>
      <p:pic>
        <p:nvPicPr>
          <p:cNvPr id="14" name="圖片 13" descr="AUODigitech_標誌 _cs6_直式_英文_名稱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531927" y="4663093"/>
            <a:ext cx="1411303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9" r:id="rId5"/>
    <p:sldLayoutId id="2147483662" r:id="rId6"/>
    <p:sldLayoutId id="2147483655" r:id="rId7"/>
    <p:sldLayoutId id="2147483661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Presentation Title </a:t>
            </a:r>
            <a:r>
              <a:rPr lang="zh-TW" altLang="en-US" dirty="0" smtClean="0">
                <a:ea typeface="微軟正黑體" pitchFamily="34" charset="-120"/>
              </a:rPr>
              <a:t>標題</a:t>
            </a:r>
            <a:br>
              <a:rPr lang="zh-TW" altLang="en-US" dirty="0" smtClean="0">
                <a:ea typeface="微軟正黑體" pitchFamily="34" charset="-120"/>
              </a:rPr>
            </a:br>
            <a:r>
              <a:rPr lang="en-US" altLang="zh-TW" dirty="0" smtClean="0">
                <a:ea typeface="微軟正黑體" pitchFamily="34" charset="-120"/>
              </a:rPr>
              <a:t>Gill Sans MT(</a:t>
            </a:r>
            <a:r>
              <a:rPr lang="zh-TW" altLang="en-US" dirty="0" smtClean="0">
                <a:ea typeface="微軟正黑體" pitchFamily="34" charset="-120"/>
              </a:rPr>
              <a:t>英</a:t>
            </a:r>
            <a:r>
              <a:rPr lang="en-US" altLang="zh-TW" dirty="0" smtClean="0">
                <a:ea typeface="微軟正黑體" pitchFamily="34" charset="-120"/>
              </a:rPr>
              <a:t>)</a:t>
            </a:r>
            <a:r>
              <a:rPr lang="zh-TW" altLang="en-US" dirty="0" smtClean="0">
                <a:ea typeface="微軟正黑體" pitchFamily="34" charset="-120"/>
              </a:rPr>
              <a:t> </a:t>
            </a:r>
            <a:r>
              <a:rPr lang="en-US" altLang="zh-TW" dirty="0" smtClean="0">
                <a:ea typeface="微軟正黑體" pitchFamily="34" charset="-120"/>
              </a:rPr>
              <a:t>/</a:t>
            </a:r>
            <a:r>
              <a:rPr lang="zh-TW" altLang="en-US" dirty="0" smtClean="0">
                <a:ea typeface="微軟正黑體" pitchFamily="34" charset="-120"/>
              </a:rPr>
              <a:t> 微軟正黑</a:t>
            </a:r>
            <a:r>
              <a:rPr lang="en-US" altLang="zh-TW" dirty="0" smtClean="0">
                <a:ea typeface="微軟正黑體" pitchFamily="34" charset="-120"/>
              </a:rPr>
              <a:t>(</a:t>
            </a:r>
            <a:r>
              <a:rPr lang="zh-TW" altLang="en-US" dirty="0" smtClean="0">
                <a:ea typeface="微軟正黑體" pitchFamily="34" charset="-120"/>
              </a:rPr>
              <a:t>繁中</a:t>
            </a:r>
            <a:r>
              <a:rPr lang="en-US" altLang="zh-TW" dirty="0" smtClean="0">
                <a:ea typeface="微軟正黑體" pitchFamily="34" charset="-120"/>
              </a:rPr>
              <a:t>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Name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Title / Department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Date YYYY.MM.DD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Gill Sans MT /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微軟正黑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16pt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內文</a:t>
            </a:r>
            <a:endParaRPr lang="en-US" altLang="zh-TW" dirty="0" smtClean="0"/>
          </a:p>
          <a:p>
            <a:r>
              <a:rPr lang="en-US" altLang="zh-TW" dirty="0" smtClean="0"/>
              <a:t>Gill Sans MT(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微軟正黑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內文</a:t>
            </a:r>
            <a:endParaRPr lang="en-US" altLang="zh-TW" dirty="0" smtClean="0"/>
          </a:p>
          <a:p>
            <a:r>
              <a:rPr lang="en-US" altLang="zh-TW" dirty="0" smtClean="0"/>
              <a:t>Gill Sans MT(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微軟正黑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CC TC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105</Words>
  <Application>Microsoft Office PowerPoint</Application>
  <PresentationFormat>如螢幕大小 (16:9)</PresentationFormat>
  <Paragraphs>24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Presentation Title 標題 Gill Sans MT(英) / 微軟正黑(繁中)</vt:lpstr>
      <vt:lpstr>投影片 2</vt:lpstr>
      <vt:lpstr>投影片 3</vt:lpstr>
      <vt:lpstr>投影片 4</vt:lpstr>
      <vt:lpstr>投影片 5</vt:lpstr>
      <vt:lpstr>Content Gill Sans MT(英) / 微軟正黑(繁中)</vt:lpstr>
      <vt:lpstr>投影片 7</vt:lpstr>
      <vt:lpstr>投影片 8</vt:lpstr>
    </vt:vector>
  </TitlesOfParts>
  <Company>AUO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AUO Crystal</dc:creator>
  <cp:lastModifiedBy>lucyhung</cp:lastModifiedBy>
  <cp:revision>17</cp:revision>
  <dcterms:created xsi:type="dcterms:W3CDTF">2019-12-23T03:28:02Z</dcterms:created>
  <dcterms:modified xsi:type="dcterms:W3CDTF">2021-03-03T05:38:26Z</dcterms:modified>
</cp:coreProperties>
</file>