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7" r:id="rId5"/>
    <p:sldId id="268" r:id="rId6"/>
    <p:sldId id="258" r:id="rId7"/>
    <p:sldId id="264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4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2" autoAdjust="0"/>
    <p:restoredTop sz="94660"/>
  </p:normalViewPr>
  <p:slideViewPr>
    <p:cSldViewPr showGuides="1">
      <p:cViewPr varScale="1">
        <p:scale>
          <a:sx n="74" d="100"/>
          <a:sy n="74" d="100"/>
        </p:scale>
        <p:origin x="56" y="136"/>
      </p:cViewPr>
      <p:guideLst>
        <p:guide orient="horz" pos="1484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8" name="手繪多邊形 7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anose="020B0604030504040204" pitchFamily="34" charset="-120"/>
              <a:cs typeface="新細明體" pitchFamily="-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760040" y="1669827"/>
            <a:ext cx="7772400" cy="2054051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4400" b="1" baseline="0">
                <a:solidFill>
                  <a:srgbClr val="0083A2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Presentation Title 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標題</a:t>
            </a:r>
            <a:b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</a:b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Gill Sans MT(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英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)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/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 微軟正黑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(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繁中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+mj-cs"/>
              </a:rPr>
              <a:t>)</a:t>
            </a:r>
            <a:endParaRPr kumimoji="0" lang="zh-TW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083A2"/>
              </a:solidFill>
              <a:effectLst/>
              <a:uLnTx/>
              <a:uFillTx/>
              <a:latin typeface="Arial" pitchFamily="34" charset="0"/>
              <a:ea typeface="Noto Sans CJK SC Bold" pitchFamily="34" charset="-128"/>
              <a:cs typeface="+mj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760040" y="3651870"/>
            <a:ext cx="6400800" cy="1224136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Gill Sans MT 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16pt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0" y="4767263"/>
            <a:ext cx="2895600" cy="273844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pic>
        <p:nvPicPr>
          <p:cNvPr id="14" name="圖片 13" descr="AUODigitech_標誌 _cs6_直式_英文_名稱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80426" y="4642298"/>
            <a:ext cx="1569876" cy="35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96069" y="205978"/>
            <a:ext cx="7637995" cy="1213644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1217" y="1491629"/>
            <a:ext cx="8147247" cy="3102993"/>
          </a:xfrm>
        </p:spPr>
        <p:txBody>
          <a:bodyPr/>
          <a:lstStyle>
            <a:lvl1pPr marL="0" indent="0"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4" name="手繪多邊形 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 dirty="0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手繪多邊形 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anose="020B0604030504040204" pitchFamily="34" charset="-120"/>
              <a:cs typeface="新細明體" pitchFamily="-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anose="020B0502020104020203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0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4"/>
            <a:ext cx="2421269" cy="1719191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B0502020104020203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427984" y="996575"/>
            <a:ext cx="4392488" cy="3598048"/>
          </a:xfrm>
        </p:spPr>
        <p:txBody>
          <a:bodyPr/>
          <a:lstStyle>
            <a:lvl1pPr marL="176213" indent="-176213" algn="l">
              <a:buFont typeface="Arial" panose="020B0604020202020204" pitchFamily="34" charset="0"/>
              <a:buChar char="•"/>
              <a:defRPr lang="zh-TW" altLang="en-US" dirty="0" smtClean="0"/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zh-TW" altLang="en-US" dirty="0" smtClean="0"/>
              <a:t>內文</a:t>
            </a:r>
            <a:endParaRPr lang="en-US" altLang="zh-TW" dirty="0" smtClean="0"/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手繪多邊形 3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5" name="手繪多邊形 4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手繪多邊形 5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4"/>
            <a:ext cx="2421269" cy="1647183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anose="020B0502020104020203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427984" y="996575"/>
            <a:ext cx="4392488" cy="3598048"/>
          </a:xfrm>
        </p:spPr>
        <p:txBody>
          <a:bodyPr/>
          <a:lstStyle>
            <a:lvl1pPr marL="176213" indent="-176213" algn="l"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zh-TW" altLang="en-US" dirty="0" smtClean="0"/>
              <a:t>內文</a:t>
            </a:r>
            <a:endParaRPr lang="en-US" altLang="zh-TW" dirty="0" smtClean="0"/>
          </a:p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2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7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5" name="矩形 4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群組 6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8" name="矩形 7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群組 11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3" name="矩形 12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矩形 16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90872" y="205978"/>
            <a:ext cx="7715200" cy="12136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/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90872" y="1491629"/>
            <a:ext cx="8229600" cy="310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78802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baseline="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ea typeface="微軟正黑體" pitchFamily="34" charset="-120"/>
                <a:cs typeface="Arial" pitchFamily="34" charset="0"/>
                <a:sym typeface="Symbol" pitchFamily="18" charset="2"/>
              </a:rPr>
              <a:t>© 2021 AUO </a:t>
            </a:r>
            <a:r>
              <a:rPr kumimoji="0" lang="en-US" altLang="zh-TW" sz="500" baseline="0" dirty="0" err="1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ea typeface="微軟正黑體" pitchFamily="34" charset="-120"/>
                <a:cs typeface="Arial" pitchFamily="34" charset="0"/>
                <a:sym typeface="Symbol" pitchFamily="18" charset="2"/>
              </a:rPr>
              <a:t>Digitech</a:t>
            </a:r>
            <a:r>
              <a:rPr kumimoji="0" lang="en-US" altLang="zh-TW" sz="500" baseline="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ea typeface="微軟正黑體" pitchFamily="34" charset="-120"/>
                <a:cs typeface="Arial" pitchFamily="34" charset="0"/>
                <a:sym typeface="Symbol" pitchFamily="18" charset="2"/>
              </a:rPr>
              <a:t> Inc. – Proprietary and Confidential</a:t>
            </a:r>
          </a:p>
        </p:txBody>
      </p:sp>
      <p:pic>
        <p:nvPicPr>
          <p:cNvPr id="14" name="圖片 13" descr="AUODigitech_標誌 _cs6_直式_英文_名稱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531927" y="4663093"/>
            <a:ext cx="1411303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9" r:id="rId5"/>
    <p:sldLayoutId id="2147483662" r:id="rId6"/>
    <p:sldLayoutId id="2147483655" r:id="rId7"/>
    <p:sldLayoutId id="2147483661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itchFamily="34" charset="-120"/>
              </a:rPr>
              <a:t>軟體週報</a:t>
            </a:r>
            <a:br>
              <a:rPr lang="zh-TW" altLang="en-US" dirty="0" smtClean="0">
                <a:ea typeface="微軟正黑體" pitchFamily="34" charset="-120"/>
              </a:rPr>
            </a:br>
            <a:r>
              <a:rPr lang="en-US" altLang="zh-TW" dirty="0" smtClean="0">
                <a:ea typeface="微軟正黑體" pitchFamily="34" charset="-120"/>
              </a:rPr>
              <a:t>2021.03.19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謝怡君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Luna Hsieh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zh-TW" altLang="en-US" dirty="0"/>
              <a:t>週報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3~4</a:t>
            </a:r>
            <a:r>
              <a:rPr lang="zh-TW" altLang="en-US" dirty="0" smtClean="0"/>
              <a:t>月算法人員工作安排</a:t>
            </a:r>
            <a:endParaRPr lang="en-US" altLang="zh-TW" dirty="0" smtClean="0"/>
          </a:p>
          <a:p>
            <a:r>
              <a:rPr lang="zh-TW" altLang="en-US" dirty="0"/>
              <a:t>目前專案進度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問題討論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3~4</a:t>
            </a:r>
            <a:r>
              <a:rPr lang="zh-TW" altLang="en-US" dirty="0"/>
              <a:t>月算法人員工作</a:t>
            </a:r>
            <a:r>
              <a:rPr lang="zh-TW" altLang="en-US" dirty="0" smtClean="0"/>
              <a:t>安排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4443958"/>
            <a:ext cx="35283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復盛</a:t>
            </a:r>
            <a:r>
              <a:rPr lang="en-US" altLang="zh-TW" dirty="0"/>
              <a:t>-Lead Frame</a:t>
            </a:r>
            <a:r>
              <a:rPr lang="zh-TW" altLang="en-US" dirty="0"/>
              <a:t>專案延</a:t>
            </a:r>
            <a:r>
              <a:rPr lang="zh-TW" altLang="en-US" dirty="0" smtClean="0"/>
              <a:t>後展開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" y="987574"/>
            <a:ext cx="844358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7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專案進度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 smtClean="0"/>
              <a:t>復盛</a:t>
            </a:r>
            <a:r>
              <a:rPr lang="en-US" altLang="zh-TW" dirty="0" smtClean="0"/>
              <a:t>-Lead Frame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1. </a:t>
            </a:r>
            <a:r>
              <a:rPr lang="zh-TW" altLang="en-US" dirty="0" smtClean="0"/>
              <a:t>小圖切割預計利用</a:t>
            </a:r>
            <a:r>
              <a:rPr lang="en-US" altLang="zh-TW" dirty="0" smtClean="0"/>
              <a:t>pattern match</a:t>
            </a:r>
            <a:r>
              <a:rPr lang="zh-TW" altLang="en-US" dirty="0" smtClean="0"/>
              <a:t>的方式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因效能問題尚未確定使用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傳統算法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，預計三月</a:t>
            </a:r>
            <a:r>
              <a:rPr lang="en-US" altLang="zh-TW" dirty="0" smtClean="0"/>
              <a:t>4~5</a:t>
            </a:r>
            <a:r>
              <a:rPr lang="zh-TW" altLang="en-US" dirty="0" smtClean="0"/>
              <a:t>周確定檢測流程後暫停方案評估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r>
              <a:rPr lang="en-US" altLang="zh-TW" dirty="0" smtClean="0"/>
              <a:t>2. Lead Frame</a:t>
            </a:r>
            <a:r>
              <a:rPr lang="zh-TW" altLang="en-US" dirty="0" smtClean="0"/>
              <a:t> 針腳量測，客戶希望量測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指定範圍</a:t>
            </a:r>
            <a:r>
              <a:rPr lang="zh-TW" altLang="en-US" dirty="0" smtClean="0"/>
              <a:t>內所有針腳寬度，利用尋找區域內針腳之最小內接圓計算寬度，效能還須再測試</a:t>
            </a:r>
            <a:endParaRPr lang="zh-TW" altLang="en-US" dirty="0" smtClean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8912"/>
            <a:ext cx="492150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專案進度</a:t>
            </a:r>
            <a:r>
              <a:rPr lang="en-US" altLang="zh-TW" dirty="0"/>
              <a:t>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復盛</a:t>
            </a:r>
            <a:r>
              <a:rPr lang="en-US" altLang="zh-TW" dirty="0" smtClean="0"/>
              <a:t>-</a:t>
            </a:r>
            <a:r>
              <a:rPr lang="zh-TW" altLang="en-US" dirty="0" smtClean="0"/>
              <a:t>球頭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影像</a:t>
            </a:r>
            <a:r>
              <a:rPr lang="zh-TW" altLang="en-US" dirty="0"/>
              <a:t>切割</a:t>
            </a:r>
            <a:r>
              <a:rPr lang="zh-TW" altLang="en-US" dirty="0" smtClean="0"/>
              <a:t>小</a:t>
            </a:r>
            <a:r>
              <a:rPr lang="zh-TW" altLang="en-US" dirty="0"/>
              <a:t>圖</a:t>
            </a:r>
            <a:r>
              <a:rPr lang="zh-TW" altLang="en-US" dirty="0" smtClean="0"/>
              <a:t>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大圖</a:t>
            </a:r>
            <a:r>
              <a:rPr lang="en-US" altLang="zh-TW" dirty="0" smtClean="0"/>
              <a:t>(4092*2048) </a:t>
            </a:r>
            <a:r>
              <a:rPr lang="zh-TW" altLang="en-US" dirty="0" smtClean="0"/>
              <a:t>切割為</a:t>
            </a:r>
            <a:r>
              <a:rPr lang="en-US" altLang="zh-TW" dirty="0" smtClean="0"/>
              <a:t>(601*601)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12</a:t>
            </a:r>
            <a:r>
              <a:rPr lang="zh-TW" altLang="en-US" dirty="0" smtClean="0"/>
              <a:t>張小圖，</a:t>
            </a:r>
            <a:r>
              <a:rPr lang="zh-TW" altLang="en-US" dirty="0" smtClean="0"/>
              <a:t>後</a:t>
            </a:r>
            <a:r>
              <a:rPr lang="zh-TW" altLang="en-US" dirty="0" smtClean="0"/>
              <a:t>利用</a:t>
            </a:r>
            <a:r>
              <a:rPr lang="en-US" altLang="zh-TW" dirty="0" err="1" smtClean="0"/>
              <a:t>labellmg</a:t>
            </a:r>
            <a:r>
              <a:rPr lang="zh-TW" altLang="en-US" dirty="0"/>
              <a:t>進行標籤</a:t>
            </a:r>
            <a:endParaRPr lang="zh-TW" altLang="en-US" dirty="0" smtClean="0"/>
          </a:p>
        </p:txBody>
      </p:sp>
      <p:grpSp>
        <p:nvGrpSpPr>
          <p:cNvPr id="23" name="群組 22"/>
          <p:cNvGrpSpPr/>
          <p:nvPr/>
        </p:nvGrpSpPr>
        <p:grpSpPr>
          <a:xfrm>
            <a:off x="2627784" y="2571750"/>
            <a:ext cx="3456384" cy="2310904"/>
            <a:chOff x="2627784" y="2283718"/>
            <a:chExt cx="3456384" cy="2310904"/>
          </a:xfrm>
        </p:grpSpPr>
        <p:sp>
          <p:nvSpPr>
            <p:cNvPr id="2" name="矩形 1"/>
            <p:cNvSpPr/>
            <p:nvPr/>
          </p:nvSpPr>
          <p:spPr>
            <a:xfrm>
              <a:off x="2627784" y="2283718"/>
              <a:ext cx="3456384" cy="2310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3707904" y="3939902"/>
              <a:ext cx="360040" cy="631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/>
            <p:cNvSpPr/>
            <p:nvPr/>
          </p:nvSpPr>
          <p:spPr>
            <a:xfrm rot="20295760">
              <a:off x="3340814" y="2827943"/>
              <a:ext cx="2030322" cy="1343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987824" y="2639421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07904" y="2639421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415066" y="2639421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135146" y="2639421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84949" y="3145504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05029" y="3145504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12191" y="3145504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32271" y="3145504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984949" y="3651870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05029" y="3651870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412191" y="3651870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32271" y="3651870"/>
              <a:ext cx="7200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4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Gill Sans MT (</a:t>
            </a:r>
            <a:r>
              <a:rPr lang="zh-TW" altLang="en-US" dirty="0" smtClean="0"/>
              <a:t>英</a:t>
            </a:r>
            <a:r>
              <a:rPr lang="en-US" altLang="zh-TW" dirty="0" smtClean="0"/>
              <a:t>) </a:t>
            </a:r>
          </a:p>
          <a:p>
            <a:pPr lvl="0"/>
            <a:r>
              <a:rPr lang="zh-TW" altLang="en-US" dirty="0" smtClean="0"/>
              <a:t>微軟正黑</a:t>
            </a:r>
            <a:r>
              <a:rPr lang="en-US" altLang="zh-TW" dirty="0" smtClean="0"/>
              <a:t>(</a:t>
            </a:r>
            <a:r>
              <a:rPr lang="zh-TW" altLang="en-US" dirty="0" smtClean="0"/>
              <a:t>繁中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CC TC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154</Words>
  <Application>Microsoft Office PowerPoint</Application>
  <PresentationFormat>如螢幕大小 (16:9)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Noto Sans CJK SC Bold</vt:lpstr>
      <vt:lpstr>Noto Sans CJK SC Medium</vt:lpstr>
      <vt:lpstr>微軟正黑體</vt:lpstr>
      <vt:lpstr>新細明體</vt:lpstr>
      <vt:lpstr>Arial</vt:lpstr>
      <vt:lpstr>Gill Sans MT</vt:lpstr>
      <vt:lpstr>Symbol</vt:lpstr>
      <vt:lpstr>Office 佈景主題</vt:lpstr>
      <vt:lpstr>軟體週報 2021.03.19</vt:lpstr>
      <vt:lpstr>PowerPoint 簡報</vt:lpstr>
      <vt:lpstr>3~4月算法人員工作安排 </vt:lpstr>
      <vt:lpstr>專案進度1 復盛-Lead Frame</vt:lpstr>
      <vt:lpstr>專案進度2 復盛-球頭AI</vt:lpstr>
      <vt:lpstr>問題討論 </vt:lpstr>
      <vt:lpstr>PowerPoint 簡報</vt:lpstr>
    </vt:vector>
  </TitlesOfParts>
  <Company>AUO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AUO Crystal</dc:creator>
  <cp:lastModifiedBy>Hsieh Yi</cp:lastModifiedBy>
  <cp:revision>28</cp:revision>
  <dcterms:created xsi:type="dcterms:W3CDTF">2019-12-23T03:28:02Z</dcterms:created>
  <dcterms:modified xsi:type="dcterms:W3CDTF">2021-03-18T10:53:37Z</dcterms:modified>
</cp:coreProperties>
</file>