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08A39-0FE6-480E-8B5D-91A667E7A3A3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C59A25-0E85-47C9-BDFB-3BF6292074B9}">
      <dgm:prSet phldrT="[文字]"/>
      <dgm:spPr/>
      <dgm:t>
        <a:bodyPr/>
        <a:lstStyle/>
        <a:p>
          <a:r>
            <a:rPr lang="zh-TW" altLang="en-US" dirty="0" smtClean="0"/>
            <a:t>閒置</a:t>
          </a:r>
          <a:endParaRPr lang="en-US" altLang="zh-TW" dirty="0" smtClean="0"/>
        </a:p>
        <a:p>
          <a:r>
            <a:rPr lang="zh-TW" altLang="en-US" dirty="0" smtClean="0"/>
            <a:t>遊戲</a:t>
          </a:r>
          <a:endParaRPr lang="zh-TW" altLang="en-US" dirty="0"/>
        </a:p>
      </dgm:t>
    </dgm:pt>
    <dgm:pt modelId="{53B3A422-1D0B-4145-9A92-DE7DB0FDCC71}" type="parTrans" cxnId="{0BF03118-7361-44C3-AEB5-5B969C6C2F59}">
      <dgm:prSet/>
      <dgm:spPr/>
      <dgm:t>
        <a:bodyPr/>
        <a:lstStyle/>
        <a:p>
          <a:endParaRPr lang="zh-TW" altLang="en-US"/>
        </a:p>
      </dgm:t>
    </dgm:pt>
    <dgm:pt modelId="{9894144E-DC6A-4631-9673-7AB251C01CAC}" type="sibTrans" cxnId="{0BF03118-7361-44C3-AEB5-5B969C6C2F59}">
      <dgm:prSet/>
      <dgm:spPr/>
      <dgm:t>
        <a:bodyPr/>
        <a:lstStyle/>
        <a:p>
          <a:endParaRPr lang="zh-TW" altLang="en-US"/>
        </a:p>
      </dgm:t>
    </dgm:pt>
    <dgm:pt modelId="{9C57AC41-64A4-4D82-90C1-95B96355907A}">
      <dgm:prSet phldrT="[文字]"/>
      <dgm:spPr/>
      <dgm:t>
        <a:bodyPr/>
        <a:lstStyle/>
        <a:p>
          <a:r>
            <a:rPr lang="zh-TW" altLang="en-US" dirty="0" smtClean="0"/>
            <a:t>想玩</a:t>
          </a:r>
          <a:endParaRPr lang="en-US" altLang="zh-TW" dirty="0" smtClean="0"/>
        </a:p>
        <a:p>
          <a:r>
            <a:rPr lang="zh-TW" altLang="en-US" dirty="0" smtClean="0"/>
            <a:t>新遊戲</a:t>
          </a:r>
          <a:endParaRPr lang="zh-TW" altLang="en-US" dirty="0"/>
        </a:p>
      </dgm:t>
    </dgm:pt>
    <dgm:pt modelId="{B2DDDC4D-B6B5-4079-ABDD-70EB622B3B51}" type="parTrans" cxnId="{1760DC67-3060-45F6-B690-7E02D54FCD89}">
      <dgm:prSet/>
      <dgm:spPr/>
      <dgm:t>
        <a:bodyPr/>
        <a:lstStyle/>
        <a:p>
          <a:endParaRPr lang="zh-TW" altLang="en-US"/>
        </a:p>
      </dgm:t>
    </dgm:pt>
    <dgm:pt modelId="{76F89345-777D-41C8-9D1A-01CAFB3DFB58}" type="sibTrans" cxnId="{1760DC67-3060-45F6-B690-7E02D54FCD89}">
      <dgm:prSet/>
      <dgm:spPr/>
      <dgm:t>
        <a:bodyPr/>
        <a:lstStyle/>
        <a:p>
          <a:endParaRPr lang="zh-TW" altLang="en-US"/>
        </a:p>
      </dgm:t>
    </dgm:pt>
    <dgm:pt modelId="{5A2FA1DD-F52A-440D-AE10-029D0014C8E6}">
      <dgm:prSet phldrT="[文字]"/>
      <dgm:spPr/>
      <dgm:t>
        <a:bodyPr/>
        <a:lstStyle/>
        <a:p>
          <a:r>
            <a:rPr lang="zh-TW" altLang="en-US" dirty="0" smtClean="0"/>
            <a:t>不想</a:t>
          </a:r>
          <a:endParaRPr lang="en-US" altLang="zh-TW" dirty="0" smtClean="0"/>
        </a:p>
        <a:p>
          <a:r>
            <a:rPr lang="zh-TW" altLang="en-US" dirty="0" smtClean="0"/>
            <a:t>多花錢</a:t>
          </a:r>
          <a:endParaRPr lang="zh-TW" altLang="en-US" dirty="0"/>
        </a:p>
      </dgm:t>
    </dgm:pt>
    <dgm:pt modelId="{F3F511B1-5E6D-44E8-B968-CA56AEFC7972}" type="parTrans" cxnId="{D2D59257-B2BB-43A2-AF57-423BF3B1AA4C}">
      <dgm:prSet/>
      <dgm:spPr/>
      <dgm:t>
        <a:bodyPr/>
        <a:lstStyle/>
        <a:p>
          <a:endParaRPr lang="zh-TW" altLang="en-US"/>
        </a:p>
      </dgm:t>
    </dgm:pt>
    <dgm:pt modelId="{19CA4319-9CF3-400C-993B-E24E19FCD234}" type="sibTrans" cxnId="{D2D59257-B2BB-43A2-AF57-423BF3B1AA4C}">
      <dgm:prSet/>
      <dgm:spPr/>
      <dgm:t>
        <a:bodyPr/>
        <a:lstStyle/>
        <a:p>
          <a:endParaRPr lang="zh-TW" altLang="en-US"/>
        </a:p>
      </dgm:t>
    </dgm:pt>
    <dgm:pt modelId="{8F0C8048-1D51-4B80-B882-DEBA6EE16DB5}">
      <dgm:prSet phldrT="[文字]"/>
      <dgm:spPr/>
      <dgm:t>
        <a:bodyPr/>
        <a:lstStyle/>
        <a:p>
          <a:r>
            <a:rPr lang="zh-TW" altLang="en-US" dirty="0" smtClean="0"/>
            <a:t>平台</a:t>
          </a:r>
          <a:endParaRPr lang="zh-TW" altLang="en-US" dirty="0"/>
        </a:p>
      </dgm:t>
    </dgm:pt>
    <dgm:pt modelId="{78B41B09-346A-4B23-88D3-DDC3895A554E}" type="parTrans" cxnId="{E1EF61BD-A71E-4F6F-9D40-6073C5ED81D4}">
      <dgm:prSet/>
      <dgm:spPr/>
      <dgm:t>
        <a:bodyPr/>
        <a:lstStyle/>
        <a:p>
          <a:endParaRPr lang="zh-TW" altLang="en-US"/>
        </a:p>
      </dgm:t>
    </dgm:pt>
    <dgm:pt modelId="{437C1A4C-2B88-4A37-A3D0-FD3233D3528E}" type="sibTrans" cxnId="{E1EF61BD-A71E-4F6F-9D40-6073C5ED81D4}">
      <dgm:prSet/>
      <dgm:spPr/>
      <dgm:t>
        <a:bodyPr/>
        <a:lstStyle/>
        <a:p>
          <a:endParaRPr lang="zh-TW" altLang="en-US"/>
        </a:p>
      </dgm:t>
    </dgm:pt>
    <dgm:pt modelId="{CE0D4702-D388-40C0-8076-A991F70D28FF}">
      <dgm:prSet phldrT="[文字]"/>
      <dgm:spPr/>
      <dgm:t>
        <a:bodyPr/>
        <a:lstStyle/>
        <a:p>
          <a:r>
            <a:rPr lang="zh-TW" altLang="en-US" dirty="0" smtClean="0"/>
            <a:t>得到</a:t>
          </a:r>
          <a:endParaRPr lang="en-US" altLang="zh-TW" dirty="0" smtClean="0"/>
        </a:p>
        <a:p>
          <a:r>
            <a:rPr lang="zh-TW" altLang="en-US" dirty="0" smtClean="0"/>
            <a:t>新遊戲</a:t>
          </a:r>
          <a:endParaRPr lang="zh-TW" altLang="en-US" dirty="0"/>
        </a:p>
      </dgm:t>
    </dgm:pt>
    <dgm:pt modelId="{4C8A6063-C134-4C08-8B9D-2300223C258E}" type="parTrans" cxnId="{DB507B32-6304-4CD9-A7EE-AACF99F3D3D8}">
      <dgm:prSet/>
      <dgm:spPr/>
      <dgm:t>
        <a:bodyPr/>
        <a:lstStyle/>
        <a:p>
          <a:endParaRPr lang="zh-TW" altLang="en-US"/>
        </a:p>
      </dgm:t>
    </dgm:pt>
    <dgm:pt modelId="{DF41F379-5DFC-4FC4-9BFB-1DF27093CFEE}" type="sibTrans" cxnId="{DB507B32-6304-4CD9-A7EE-AACF99F3D3D8}">
      <dgm:prSet/>
      <dgm:spPr/>
      <dgm:t>
        <a:bodyPr/>
        <a:lstStyle/>
        <a:p>
          <a:endParaRPr lang="zh-TW" altLang="en-US"/>
        </a:p>
      </dgm:t>
    </dgm:pt>
    <dgm:pt modelId="{E75AC16E-70A1-49A8-801A-892E2652FABD}" type="pres">
      <dgm:prSet presAssocID="{AAE08A39-0FE6-480E-8B5D-91A667E7A3A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C10A80E-772B-46EF-BE6A-C4B7344749AC}" type="pres">
      <dgm:prSet presAssocID="{11C59A25-0E85-47C9-BDFB-3BF6292074B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734059-BFC6-4684-8907-2690EB0058B8}" type="pres">
      <dgm:prSet presAssocID="{9894144E-DC6A-4631-9673-7AB251C01CAC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3F1807D1-C996-451F-A33B-5043BA33CBBD}" type="pres">
      <dgm:prSet presAssocID="{9894144E-DC6A-4631-9673-7AB251C01CAC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48F8822F-386C-43C0-9E5C-70789A667841}" type="pres">
      <dgm:prSet presAssocID="{9C57AC41-64A4-4D82-90C1-95B9635590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4A3DE1-7925-4473-90E8-82139EF6C5E6}" type="pres">
      <dgm:prSet presAssocID="{76F89345-777D-41C8-9D1A-01CAFB3DFB58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902F89BC-FB26-40F8-874F-4FE5A278572D}" type="pres">
      <dgm:prSet presAssocID="{76F89345-777D-41C8-9D1A-01CAFB3DFB58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64E59318-03A5-4ADF-89E8-4666FE5C0FA4}" type="pres">
      <dgm:prSet presAssocID="{5A2FA1DD-F52A-440D-AE10-029D0014C8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82FA4D-0758-40A9-9376-EB2279D39919}" type="pres">
      <dgm:prSet presAssocID="{19CA4319-9CF3-400C-993B-E24E19FCD234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89AD7EA4-63E5-484C-BA35-F9E00D60EF36}" type="pres">
      <dgm:prSet presAssocID="{19CA4319-9CF3-400C-993B-E24E19FCD234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3C606DDE-069E-4BCA-9BEA-77E080AC0B9D}" type="pres">
      <dgm:prSet presAssocID="{8F0C8048-1D51-4B80-B882-DEBA6EE16DB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516254-1B93-45EE-B904-E617DCF2BD7C}" type="pres">
      <dgm:prSet presAssocID="{437C1A4C-2B88-4A37-A3D0-FD3233D3528E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AED8B602-FF1B-49C0-A922-715ABF34C787}" type="pres">
      <dgm:prSet presAssocID="{437C1A4C-2B88-4A37-A3D0-FD3233D3528E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2945A799-A996-4DE5-9F99-D5E60B463C7E}" type="pres">
      <dgm:prSet presAssocID="{CE0D4702-D388-40C0-8076-A991F70D28F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E52CDD-5CBD-440F-8789-867E06F8952D}" type="pres">
      <dgm:prSet presAssocID="{DF41F379-5DFC-4FC4-9BFB-1DF27093CFEE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DF5750C1-B28A-4633-9847-66B8C7820F70}" type="pres">
      <dgm:prSet presAssocID="{DF41F379-5DFC-4FC4-9BFB-1DF27093CFEE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60657D11-FE8F-416B-9A7F-4F5607208A7B}" type="presOf" srcId="{9894144E-DC6A-4631-9673-7AB251C01CAC}" destId="{3F1807D1-C996-451F-A33B-5043BA33CBBD}" srcOrd="1" destOrd="0" presId="urn:microsoft.com/office/officeart/2005/8/layout/cycle2"/>
    <dgm:cxn modelId="{CD79ECCE-87DA-4633-AEE5-2459E062DE18}" type="presOf" srcId="{437C1A4C-2B88-4A37-A3D0-FD3233D3528E}" destId="{B0516254-1B93-45EE-B904-E617DCF2BD7C}" srcOrd="0" destOrd="0" presId="urn:microsoft.com/office/officeart/2005/8/layout/cycle2"/>
    <dgm:cxn modelId="{1E22A37F-FE64-42A2-A54C-491ABC0D021F}" type="presOf" srcId="{437C1A4C-2B88-4A37-A3D0-FD3233D3528E}" destId="{AED8B602-FF1B-49C0-A922-715ABF34C787}" srcOrd="1" destOrd="0" presId="urn:microsoft.com/office/officeart/2005/8/layout/cycle2"/>
    <dgm:cxn modelId="{DB507B32-6304-4CD9-A7EE-AACF99F3D3D8}" srcId="{AAE08A39-0FE6-480E-8B5D-91A667E7A3A3}" destId="{CE0D4702-D388-40C0-8076-A991F70D28FF}" srcOrd="4" destOrd="0" parTransId="{4C8A6063-C134-4C08-8B9D-2300223C258E}" sibTransId="{DF41F379-5DFC-4FC4-9BFB-1DF27093CFEE}"/>
    <dgm:cxn modelId="{D8A59F9C-EA18-4DA2-89D4-A815656F37A1}" type="presOf" srcId="{11C59A25-0E85-47C9-BDFB-3BF6292074B9}" destId="{EC10A80E-772B-46EF-BE6A-C4B7344749AC}" srcOrd="0" destOrd="0" presId="urn:microsoft.com/office/officeart/2005/8/layout/cycle2"/>
    <dgm:cxn modelId="{F913BE47-F138-431B-A6CE-FCFECACE6423}" type="presOf" srcId="{AAE08A39-0FE6-480E-8B5D-91A667E7A3A3}" destId="{E75AC16E-70A1-49A8-801A-892E2652FABD}" srcOrd="0" destOrd="0" presId="urn:microsoft.com/office/officeart/2005/8/layout/cycle2"/>
    <dgm:cxn modelId="{43291A52-5CE5-4646-B876-1E91D0240557}" type="presOf" srcId="{DF41F379-5DFC-4FC4-9BFB-1DF27093CFEE}" destId="{95E52CDD-5CBD-440F-8789-867E06F8952D}" srcOrd="0" destOrd="0" presId="urn:microsoft.com/office/officeart/2005/8/layout/cycle2"/>
    <dgm:cxn modelId="{07260369-38EB-49B6-A497-8E7D6FDEA4E2}" type="presOf" srcId="{76F89345-777D-41C8-9D1A-01CAFB3DFB58}" destId="{7D4A3DE1-7925-4473-90E8-82139EF6C5E6}" srcOrd="0" destOrd="0" presId="urn:microsoft.com/office/officeart/2005/8/layout/cycle2"/>
    <dgm:cxn modelId="{F6AE9FDE-FAFE-4FF1-9F54-3F38E34060A8}" type="presOf" srcId="{8F0C8048-1D51-4B80-B882-DEBA6EE16DB5}" destId="{3C606DDE-069E-4BCA-9BEA-77E080AC0B9D}" srcOrd="0" destOrd="0" presId="urn:microsoft.com/office/officeart/2005/8/layout/cycle2"/>
    <dgm:cxn modelId="{64F801DC-CB87-48A7-9B9E-DC7984F5C537}" type="presOf" srcId="{19CA4319-9CF3-400C-993B-E24E19FCD234}" destId="{89AD7EA4-63E5-484C-BA35-F9E00D60EF36}" srcOrd="1" destOrd="0" presId="urn:microsoft.com/office/officeart/2005/8/layout/cycle2"/>
    <dgm:cxn modelId="{3DBEAB0C-782B-43EE-9C98-095D72AB4591}" type="presOf" srcId="{76F89345-777D-41C8-9D1A-01CAFB3DFB58}" destId="{902F89BC-FB26-40F8-874F-4FE5A278572D}" srcOrd="1" destOrd="0" presId="urn:microsoft.com/office/officeart/2005/8/layout/cycle2"/>
    <dgm:cxn modelId="{E1EF61BD-A71E-4F6F-9D40-6073C5ED81D4}" srcId="{AAE08A39-0FE6-480E-8B5D-91A667E7A3A3}" destId="{8F0C8048-1D51-4B80-B882-DEBA6EE16DB5}" srcOrd="3" destOrd="0" parTransId="{78B41B09-346A-4B23-88D3-DDC3895A554E}" sibTransId="{437C1A4C-2B88-4A37-A3D0-FD3233D3528E}"/>
    <dgm:cxn modelId="{0BF03118-7361-44C3-AEB5-5B969C6C2F59}" srcId="{AAE08A39-0FE6-480E-8B5D-91A667E7A3A3}" destId="{11C59A25-0E85-47C9-BDFB-3BF6292074B9}" srcOrd="0" destOrd="0" parTransId="{53B3A422-1D0B-4145-9A92-DE7DB0FDCC71}" sibTransId="{9894144E-DC6A-4631-9673-7AB251C01CAC}"/>
    <dgm:cxn modelId="{51144C0C-2170-465F-9D35-FD0C7EEFA826}" type="presOf" srcId="{CE0D4702-D388-40C0-8076-A991F70D28FF}" destId="{2945A799-A996-4DE5-9F99-D5E60B463C7E}" srcOrd="0" destOrd="0" presId="urn:microsoft.com/office/officeart/2005/8/layout/cycle2"/>
    <dgm:cxn modelId="{B18B7106-A266-4D47-9C3C-98B42DDFA069}" type="presOf" srcId="{9C57AC41-64A4-4D82-90C1-95B96355907A}" destId="{48F8822F-386C-43C0-9E5C-70789A667841}" srcOrd="0" destOrd="0" presId="urn:microsoft.com/office/officeart/2005/8/layout/cycle2"/>
    <dgm:cxn modelId="{2F62135F-6B50-447E-B0AA-8295B9134892}" type="presOf" srcId="{5A2FA1DD-F52A-440D-AE10-029D0014C8E6}" destId="{64E59318-03A5-4ADF-89E8-4666FE5C0FA4}" srcOrd="0" destOrd="0" presId="urn:microsoft.com/office/officeart/2005/8/layout/cycle2"/>
    <dgm:cxn modelId="{B0DE5351-366C-4F56-8F19-C9F975168966}" type="presOf" srcId="{DF41F379-5DFC-4FC4-9BFB-1DF27093CFEE}" destId="{DF5750C1-B28A-4633-9847-66B8C7820F70}" srcOrd="1" destOrd="0" presId="urn:microsoft.com/office/officeart/2005/8/layout/cycle2"/>
    <dgm:cxn modelId="{D2D59257-B2BB-43A2-AF57-423BF3B1AA4C}" srcId="{AAE08A39-0FE6-480E-8B5D-91A667E7A3A3}" destId="{5A2FA1DD-F52A-440D-AE10-029D0014C8E6}" srcOrd="2" destOrd="0" parTransId="{F3F511B1-5E6D-44E8-B968-CA56AEFC7972}" sibTransId="{19CA4319-9CF3-400C-993B-E24E19FCD234}"/>
    <dgm:cxn modelId="{E35C4A74-DF0D-43DD-BFD5-803361229187}" type="presOf" srcId="{19CA4319-9CF3-400C-993B-E24E19FCD234}" destId="{DF82FA4D-0758-40A9-9376-EB2279D39919}" srcOrd="0" destOrd="0" presId="urn:microsoft.com/office/officeart/2005/8/layout/cycle2"/>
    <dgm:cxn modelId="{37B81AF5-08E0-4B88-9E41-537D65BA59AE}" type="presOf" srcId="{9894144E-DC6A-4631-9673-7AB251C01CAC}" destId="{F1734059-BFC6-4684-8907-2690EB0058B8}" srcOrd="0" destOrd="0" presId="urn:microsoft.com/office/officeart/2005/8/layout/cycle2"/>
    <dgm:cxn modelId="{1760DC67-3060-45F6-B690-7E02D54FCD89}" srcId="{AAE08A39-0FE6-480E-8B5D-91A667E7A3A3}" destId="{9C57AC41-64A4-4D82-90C1-95B96355907A}" srcOrd="1" destOrd="0" parTransId="{B2DDDC4D-B6B5-4079-ABDD-70EB622B3B51}" sibTransId="{76F89345-777D-41C8-9D1A-01CAFB3DFB58}"/>
    <dgm:cxn modelId="{77BC0E56-D4D9-483A-9989-D671349C1FD3}" type="presParOf" srcId="{E75AC16E-70A1-49A8-801A-892E2652FABD}" destId="{EC10A80E-772B-46EF-BE6A-C4B7344749AC}" srcOrd="0" destOrd="0" presId="urn:microsoft.com/office/officeart/2005/8/layout/cycle2"/>
    <dgm:cxn modelId="{C2796A89-96F9-4DF5-A75C-F76823E5A984}" type="presParOf" srcId="{E75AC16E-70A1-49A8-801A-892E2652FABD}" destId="{F1734059-BFC6-4684-8907-2690EB0058B8}" srcOrd="1" destOrd="0" presId="urn:microsoft.com/office/officeart/2005/8/layout/cycle2"/>
    <dgm:cxn modelId="{80A7996F-6612-4CC0-9D6C-4ED8EDB6CB0C}" type="presParOf" srcId="{F1734059-BFC6-4684-8907-2690EB0058B8}" destId="{3F1807D1-C996-451F-A33B-5043BA33CBBD}" srcOrd="0" destOrd="0" presId="urn:microsoft.com/office/officeart/2005/8/layout/cycle2"/>
    <dgm:cxn modelId="{0D26D9E3-CF5F-426E-A768-D5E254C56695}" type="presParOf" srcId="{E75AC16E-70A1-49A8-801A-892E2652FABD}" destId="{48F8822F-386C-43C0-9E5C-70789A667841}" srcOrd="2" destOrd="0" presId="urn:microsoft.com/office/officeart/2005/8/layout/cycle2"/>
    <dgm:cxn modelId="{A90D74F2-9460-4154-A97A-16D251A56183}" type="presParOf" srcId="{E75AC16E-70A1-49A8-801A-892E2652FABD}" destId="{7D4A3DE1-7925-4473-90E8-82139EF6C5E6}" srcOrd="3" destOrd="0" presId="urn:microsoft.com/office/officeart/2005/8/layout/cycle2"/>
    <dgm:cxn modelId="{EC5257FA-5894-48A3-87D7-80C4DD2488DA}" type="presParOf" srcId="{7D4A3DE1-7925-4473-90E8-82139EF6C5E6}" destId="{902F89BC-FB26-40F8-874F-4FE5A278572D}" srcOrd="0" destOrd="0" presId="urn:microsoft.com/office/officeart/2005/8/layout/cycle2"/>
    <dgm:cxn modelId="{FE8A9219-3B78-4FD6-9CA9-1253D9EF8A41}" type="presParOf" srcId="{E75AC16E-70A1-49A8-801A-892E2652FABD}" destId="{64E59318-03A5-4ADF-89E8-4666FE5C0FA4}" srcOrd="4" destOrd="0" presId="urn:microsoft.com/office/officeart/2005/8/layout/cycle2"/>
    <dgm:cxn modelId="{0C6B49DF-FF38-4E7B-B070-EC853B8BB76E}" type="presParOf" srcId="{E75AC16E-70A1-49A8-801A-892E2652FABD}" destId="{DF82FA4D-0758-40A9-9376-EB2279D39919}" srcOrd="5" destOrd="0" presId="urn:microsoft.com/office/officeart/2005/8/layout/cycle2"/>
    <dgm:cxn modelId="{916B0C10-0B82-4B5C-BF86-33C5D01BBD33}" type="presParOf" srcId="{DF82FA4D-0758-40A9-9376-EB2279D39919}" destId="{89AD7EA4-63E5-484C-BA35-F9E00D60EF36}" srcOrd="0" destOrd="0" presId="urn:microsoft.com/office/officeart/2005/8/layout/cycle2"/>
    <dgm:cxn modelId="{DDDEE35B-1A59-40A0-9714-5D3450AEABFB}" type="presParOf" srcId="{E75AC16E-70A1-49A8-801A-892E2652FABD}" destId="{3C606DDE-069E-4BCA-9BEA-77E080AC0B9D}" srcOrd="6" destOrd="0" presId="urn:microsoft.com/office/officeart/2005/8/layout/cycle2"/>
    <dgm:cxn modelId="{1C97C2B0-6CC2-4C28-B243-9CD453281BD5}" type="presParOf" srcId="{E75AC16E-70A1-49A8-801A-892E2652FABD}" destId="{B0516254-1B93-45EE-B904-E617DCF2BD7C}" srcOrd="7" destOrd="0" presId="urn:microsoft.com/office/officeart/2005/8/layout/cycle2"/>
    <dgm:cxn modelId="{0ACD4995-127A-4458-8131-217605503C0F}" type="presParOf" srcId="{B0516254-1B93-45EE-B904-E617DCF2BD7C}" destId="{AED8B602-FF1B-49C0-A922-715ABF34C787}" srcOrd="0" destOrd="0" presId="urn:microsoft.com/office/officeart/2005/8/layout/cycle2"/>
    <dgm:cxn modelId="{E150ADD6-7B43-45D3-8369-BBF1923CED10}" type="presParOf" srcId="{E75AC16E-70A1-49A8-801A-892E2652FABD}" destId="{2945A799-A996-4DE5-9F99-D5E60B463C7E}" srcOrd="8" destOrd="0" presId="urn:microsoft.com/office/officeart/2005/8/layout/cycle2"/>
    <dgm:cxn modelId="{BE2D4E85-DDB6-4C50-A46E-6D1C7689783F}" type="presParOf" srcId="{E75AC16E-70A1-49A8-801A-892E2652FABD}" destId="{95E52CDD-5CBD-440F-8789-867E06F8952D}" srcOrd="9" destOrd="0" presId="urn:microsoft.com/office/officeart/2005/8/layout/cycle2"/>
    <dgm:cxn modelId="{51848920-5D5E-4CA0-A18F-052F063FF6C5}" type="presParOf" srcId="{95E52CDD-5CBD-440F-8789-867E06F8952D}" destId="{DF5750C1-B28A-4633-9847-66B8C7820F7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0A80E-772B-46EF-BE6A-C4B7344749AC}">
      <dsp:nvSpPr>
        <dsp:cNvPr id="0" name=""/>
        <dsp:cNvSpPr/>
      </dsp:nvSpPr>
      <dsp:spPr>
        <a:xfrm>
          <a:off x="4697522" y="1004"/>
          <a:ext cx="999904" cy="99990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閒置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遊戲</a:t>
          </a:r>
          <a:endParaRPr lang="zh-TW" altLang="en-US" sz="1700" kern="1200" dirty="0"/>
        </a:p>
      </dsp:txBody>
      <dsp:txXfrm>
        <a:off x="4843955" y="147437"/>
        <a:ext cx="707038" cy="707038"/>
      </dsp:txXfrm>
    </dsp:sp>
    <dsp:sp modelId="{F1734059-BFC6-4684-8907-2690EB0058B8}">
      <dsp:nvSpPr>
        <dsp:cNvPr id="0" name=""/>
        <dsp:cNvSpPr/>
      </dsp:nvSpPr>
      <dsp:spPr>
        <a:xfrm rot="2160000">
          <a:off x="5665755" y="768902"/>
          <a:ext cx="265515" cy="3374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5673361" y="812985"/>
        <a:ext cx="185861" cy="202481"/>
      </dsp:txXfrm>
    </dsp:sp>
    <dsp:sp modelId="{48F8822F-386C-43C0-9E5C-70789A667841}">
      <dsp:nvSpPr>
        <dsp:cNvPr id="0" name=""/>
        <dsp:cNvSpPr/>
      </dsp:nvSpPr>
      <dsp:spPr>
        <a:xfrm>
          <a:off x="5911757" y="883197"/>
          <a:ext cx="999904" cy="99990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想玩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新遊戲</a:t>
          </a:r>
          <a:endParaRPr lang="zh-TW" altLang="en-US" sz="1700" kern="1200" dirty="0"/>
        </a:p>
      </dsp:txBody>
      <dsp:txXfrm>
        <a:off x="6058190" y="1029630"/>
        <a:ext cx="707038" cy="707038"/>
      </dsp:txXfrm>
    </dsp:sp>
    <dsp:sp modelId="{7D4A3DE1-7925-4473-90E8-82139EF6C5E6}">
      <dsp:nvSpPr>
        <dsp:cNvPr id="0" name=""/>
        <dsp:cNvSpPr/>
      </dsp:nvSpPr>
      <dsp:spPr>
        <a:xfrm rot="6480000">
          <a:off x="6049376" y="1920978"/>
          <a:ext cx="265515" cy="3374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10800000">
        <a:off x="6101510" y="1950593"/>
        <a:ext cx="185861" cy="202481"/>
      </dsp:txXfrm>
    </dsp:sp>
    <dsp:sp modelId="{64E59318-03A5-4ADF-89E8-4666FE5C0FA4}">
      <dsp:nvSpPr>
        <dsp:cNvPr id="0" name=""/>
        <dsp:cNvSpPr/>
      </dsp:nvSpPr>
      <dsp:spPr>
        <a:xfrm>
          <a:off x="5447961" y="2310616"/>
          <a:ext cx="999904" cy="99990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不想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多花錢</a:t>
          </a:r>
          <a:endParaRPr lang="zh-TW" altLang="en-US" sz="1700" kern="1200" dirty="0"/>
        </a:p>
      </dsp:txBody>
      <dsp:txXfrm>
        <a:off x="5594394" y="2457049"/>
        <a:ext cx="707038" cy="707038"/>
      </dsp:txXfrm>
    </dsp:sp>
    <dsp:sp modelId="{DF82FA4D-0758-40A9-9376-EB2279D39919}">
      <dsp:nvSpPr>
        <dsp:cNvPr id="0" name=""/>
        <dsp:cNvSpPr/>
      </dsp:nvSpPr>
      <dsp:spPr>
        <a:xfrm rot="10800000">
          <a:off x="5072231" y="2641834"/>
          <a:ext cx="265515" cy="3374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10800000">
        <a:off x="5151885" y="2709327"/>
        <a:ext cx="185861" cy="202481"/>
      </dsp:txXfrm>
    </dsp:sp>
    <dsp:sp modelId="{3C606DDE-069E-4BCA-9BEA-77E080AC0B9D}">
      <dsp:nvSpPr>
        <dsp:cNvPr id="0" name=""/>
        <dsp:cNvSpPr/>
      </dsp:nvSpPr>
      <dsp:spPr>
        <a:xfrm>
          <a:off x="3947084" y="2310616"/>
          <a:ext cx="999904" cy="99990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平台</a:t>
          </a:r>
          <a:endParaRPr lang="zh-TW" altLang="en-US" sz="1700" kern="1200" dirty="0"/>
        </a:p>
      </dsp:txBody>
      <dsp:txXfrm>
        <a:off x="4093517" y="2457049"/>
        <a:ext cx="707038" cy="707038"/>
      </dsp:txXfrm>
    </dsp:sp>
    <dsp:sp modelId="{B0516254-1B93-45EE-B904-E617DCF2BD7C}">
      <dsp:nvSpPr>
        <dsp:cNvPr id="0" name=""/>
        <dsp:cNvSpPr/>
      </dsp:nvSpPr>
      <dsp:spPr>
        <a:xfrm rot="15120000">
          <a:off x="4084702" y="1935272"/>
          <a:ext cx="265515" cy="3374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10800000">
        <a:off x="4136836" y="2040643"/>
        <a:ext cx="185861" cy="202481"/>
      </dsp:txXfrm>
    </dsp:sp>
    <dsp:sp modelId="{2945A799-A996-4DE5-9F99-D5E60B463C7E}">
      <dsp:nvSpPr>
        <dsp:cNvPr id="0" name=""/>
        <dsp:cNvSpPr/>
      </dsp:nvSpPr>
      <dsp:spPr>
        <a:xfrm>
          <a:off x="3483287" y="883197"/>
          <a:ext cx="999904" cy="99990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得到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新遊戲</a:t>
          </a:r>
          <a:endParaRPr lang="zh-TW" altLang="en-US" sz="1700" kern="1200" dirty="0"/>
        </a:p>
      </dsp:txBody>
      <dsp:txXfrm>
        <a:off x="3629720" y="1029630"/>
        <a:ext cx="707038" cy="707038"/>
      </dsp:txXfrm>
    </dsp:sp>
    <dsp:sp modelId="{95E52CDD-5CBD-440F-8789-867E06F8952D}">
      <dsp:nvSpPr>
        <dsp:cNvPr id="0" name=""/>
        <dsp:cNvSpPr/>
      </dsp:nvSpPr>
      <dsp:spPr>
        <a:xfrm rot="19440000">
          <a:off x="4451520" y="777736"/>
          <a:ext cx="265515" cy="3374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4459126" y="868639"/>
        <a:ext cx="185861" cy="202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/>
                </a:solidFill>
              </a:rPr>
              <a:t>摩爾迦</a:t>
            </a:r>
            <a:r>
              <a:rPr lang="zh-TW" altLang="en-US" dirty="0" smtClean="0">
                <a:solidFill>
                  <a:schemeClr val="tx2"/>
                </a:solidFill>
              </a:rPr>
              <a:t>納旅聞報</a:t>
            </a:r>
            <a:r>
              <a:rPr lang="zh-TW" altLang="en-US" dirty="0">
                <a:solidFill>
                  <a:schemeClr val="tx2"/>
                </a:solidFill>
              </a:rPr>
              <a:t>報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/>
                </a:solidFill>
              </a:rPr>
              <a:t>二手遊戲交換交易平台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21397813">
            <a:off x="4993178" y="4803193"/>
            <a:ext cx="5968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開發者姓名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吳星宏			</a:t>
            </a:r>
            <a:r>
              <a:rPr lang="en-US" altLang="zh-TW" dirty="0">
                <a:solidFill>
                  <a:schemeClr val="bg1"/>
                </a:solidFill>
              </a:rPr>
              <a:t>5594Java</a:t>
            </a:r>
            <a:r>
              <a:rPr lang="zh-TW" altLang="en-US" dirty="0">
                <a:solidFill>
                  <a:schemeClr val="bg1"/>
                </a:solidFill>
              </a:rPr>
              <a:t>全方位</a:t>
            </a:r>
            <a:r>
              <a:rPr lang="en-US" altLang="zh-TW" dirty="0">
                <a:solidFill>
                  <a:schemeClr val="bg1"/>
                </a:solidFill>
              </a:rPr>
              <a:t>Web</a:t>
            </a:r>
            <a:r>
              <a:rPr lang="zh-TW" altLang="en-US" dirty="0">
                <a:solidFill>
                  <a:schemeClr val="bg1"/>
                </a:solidFill>
              </a:rPr>
              <a:t>程式設計師養成班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指導老師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戴玉佩老師、顏怡宏</a:t>
            </a:r>
            <a:r>
              <a:rPr lang="zh-TW" altLang="en-US" dirty="0" smtClean="0">
                <a:solidFill>
                  <a:schemeClr val="bg1"/>
                </a:solidFill>
              </a:rPr>
              <a:t>老師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8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l"/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開發動機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zh-TW" altLang="en-US" sz="2400" dirty="0"/>
              <a:t>技術列表</a:t>
            </a:r>
            <a:endParaRPr lang="en-US" altLang="zh-TW" sz="2400" dirty="0"/>
          </a:p>
          <a:p>
            <a:pPr algn="l"/>
            <a:r>
              <a:rPr lang="zh-TW" altLang="en-US" sz="2400" dirty="0"/>
              <a:t>功能清單</a:t>
            </a:r>
            <a:endParaRPr lang="en-US" altLang="zh-TW" sz="2400" dirty="0"/>
          </a:p>
          <a:p>
            <a:pPr algn="l"/>
            <a:r>
              <a:rPr lang="zh-TW" altLang="en-US" sz="2400" dirty="0"/>
              <a:t>網頁</a:t>
            </a:r>
            <a:r>
              <a:rPr lang="en-US" altLang="zh-TW" sz="2400" dirty="0"/>
              <a:t>DEMO</a:t>
            </a: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0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開發動機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15623938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45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</a:t>
            </a:r>
            <a:r>
              <a:rPr lang="zh-TW" altLang="en-US" dirty="0" smtClean="0"/>
              <a:t>列表 </a:t>
            </a:r>
            <a:r>
              <a:rPr lang="en-US" altLang="zh-TW" dirty="0" smtClean="0"/>
              <a:t>	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開發工具</a:t>
            </a: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83" y="3129825"/>
            <a:ext cx="511209" cy="75988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" y="3139004"/>
            <a:ext cx="687634" cy="7244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8" y="3889710"/>
            <a:ext cx="1300368" cy="98164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21" y="3145178"/>
            <a:ext cx="706659" cy="74453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2" y="2982360"/>
            <a:ext cx="1037610" cy="65395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96" y="3949013"/>
            <a:ext cx="1316362" cy="68121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94" y="3083148"/>
            <a:ext cx="1075205" cy="71680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184" y="3243061"/>
            <a:ext cx="1078382" cy="36934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50" y="3826697"/>
            <a:ext cx="1939959" cy="78565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36" y="3831574"/>
            <a:ext cx="1311916" cy="73795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28" y="3055518"/>
            <a:ext cx="1865001" cy="74443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51" y="4569527"/>
            <a:ext cx="1039694" cy="9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7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299" y="62346"/>
            <a:ext cx="10396882" cy="1151965"/>
          </a:xfrm>
        </p:spPr>
        <p:txBody>
          <a:bodyPr/>
          <a:lstStyle/>
          <a:p>
            <a:pPr algn="ctr"/>
            <a:r>
              <a:rPr lang="zh-TW" altLang="en-US" dirty="0" smtClean="0"/>
              <a:t>功能清單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4" y="1433806"/>
            <a:ext cx="9663431" cy="37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299" y="62346"/>
            <a:ext cx="10396882" cy="1151965"/>
          </a:xfrm>
        </p:spPr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" y="1652364"/>
            <a:ext cx="11591518" cy="26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63" y="507109"/>
            <a:ext cx="8112038" cy="50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79" y="193829"/>
            <a:ext cx="6090828" cy="5116576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834639" y="426769"/>
            <a:ext cx="681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使用者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165706" y="1801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悄悄話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47061" y="19826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提醒鈴鐺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175461" y="310064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accent1"/>
                </a:solidFill>
              </a:rPr>
              <a:t>留言板</a:t>
            </a:r>
            <a:endParaRPr lang="zh-TW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88871" y="39956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交換申請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01293" y="8090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商品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431579" y="9475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交易訂單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45225"/>
            <a:ext cx="10396882" cy="1151965"/>
          </a:xfrm>
        </p:spPr>
        <p:txBody>
          <a:bodyPr/>
          <a:lstStyle/>
          <a:p>
            <a:pPr algn="ctr"/>
            <a:r>
              <a:rPr lang="zh-TW" altLang="en-US" b="1" dirty="0" smtClean="0"/>
              <a:t>網頁</a:t>
            </a:r>
            <a:r>
              <a:rPr lang="en-US" altLang="zh-TW" b="1" dirty="0" smtClean="0">
                <a:latin typeface="+mj-ea"/>
              </a:rPr>
              <a:t>demo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9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204</TotalTime>
  <Words>64</Words>
  <Application>Microsoft Office PowerPoint</Application>
  <PresentationFormat>寬螢幕</PresentationFormat>
  <Paragraphs>32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 UI</vt:lpstr>
      <vt:lpstr>新細明體</vt:lpstr>
      <vt:lpstr>Arial</vt:lpstr>
      <vt:lpstr>Impact</vt:lpstr>
      <vt:lpstr>主要賽事</vt:lpstr>
      <vt:lpstr>摩爾迦納旅聞報報</vt:lpstr>
      <vt:lpstr>目錄</vt:lpstr>
      <vt:lpstr>開發動機</vt:lpstr>
      <vt:lpstr>技術列表   </vt:lpstr>
      <vt:lpstr>功能清單</vt:lpstr>
      <vt:lpstr>PowerPoint 簡報</vt:lpstr>
      <vt:lpstr>PowerPoint 簡報</vt:lpstr>
      <vt:lpstr>PowerPoint 簡報</vt:lpstr>
      <vt:lpstr>網頁demo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摩爾迦納旅聞報報</dc:title>
  <dc:creator>User</dc:creator>
  <cp:lastModifiedBy>User</cp:lastModifiedBy>
  <cp:revision>11</cp:revision>
  <dcterms:created xsi:type="dcterms:W3CDTF">2020-09-07T01:27:46Z</dcterms:created>
  <dcterms:modified xsi:type="dcterms:W3CDTF">2020-09-08T06:14:14Z</dcterms:modified>
</cp:coreProperties>
</file>