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9"/>
  </p:notesMasterIdLst>
  <p:handoutMasterIdLst>
    <p:handoutMasterId r:id="rId10"/>
  </p:handoutMasterIdLst>
  <p:sldIdLst>
    <p:sldId id="268" r:id="rId2"/>
    <p:sldId id="274" r:id="rId3"/>
    <p:sldId id="269" r:id="rId4"/>
    <p:sldId id="271" r:id="rId5"/>
    <p:sldId id="270" r:id="rId6"/>
    <p:sldId id="273" r:id="rId7"/>
    <p:sldId id="275" r:id="rId8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07" d="100"/>
          <a:sy n="107" d="100"/>
        </p:scale>
        <p:origin x="78" y="282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798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C0A38A8-AB75-4E47-BEAB-25273AC04E83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2019/10/9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4886E15-F82A-4596-A46C-375C6D3981E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0A587AB-C785-4ECC-B9BB-3D529D1F06DC}" type="datetime1">
              <a:rPr lang="zh-TW" altLang="en-US" noProof="0" smtClean="0"/>
              <a:t>2019/10/9</a:t>
            </a:fld>
            <a:endParaRPr lang="zh-TW" altLang="en-US" noProof="0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F105DB2-FD3E-441D-8B7E-7AE83ECE27B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9345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5730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0489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8315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標題區塊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7" name="頂端圖形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矩形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23" name="底端圖形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矩形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522413" y="5029200"/>
            <a:ext cx="8229598" cy="838200"/>
          </a:xfrm>
        </p:spPr>
        <p:txBody>
          <a:bodyPr rtlCol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21" name="頁尾預留位置 2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20" name="日期預留位置 1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CA771DD-A38A-4481-A79C-730E5B1B5857}" type="datetime1">
              <a:rPr lang="zh-TW" altLang="en-US" noProof="0" smtClean="0"/>
              <a:t>2019/10/9</a:t>
            </a:fld>
            <a:endParaRPr lang="zh-TW" altLang="en-US" noProof="0"/>
          </a:p>
        </p:txBody>
      </p:sp>
      <p:sp>
        <p:nvSpPr>
          <p:cNvPr id="22" name="投影片編號預留位置 2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94E497E-7F6A-4129-AF0F-C48CFF1AF488}" type="datetime1">
              <a:rPr lang="zh-TW" altLang="en-US" noProof="0" smtClean="0"/>
              <a:t>2019/10/9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3" y="609600"/>
            <a:ext cx="7696198" cy="54102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2B6A02-9721-4F58-ACE9-7BFC1D0501A2}" type="datetime1">
              <a:rPr lang="zh-TW" altLang="en-US" noProof="0" smtClean="0"/>
              <a:t>2019/10/9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BC39405-04A1-40D1-8C59-854574ADCA20}" type="datetime1">
              <a:rPr lang="zh-TW" altLang="en-US" noProof="0" smtClean="0"/>
              <a:t>2019/10/9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3C7591-9393-4596-B717-AAF1E714B2FC}" type="datetime1">
              <a:rPr lang="zh-TW" altLang="en-US" noProof="0" smtClean="0"/>
              <a:t>2019/10/9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1522413" y="4876800"/>
            <a:ext cx="8229598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E2B4595-0FA5-4FB1-A6D5-B04F3226EA92}" type="datetime1">
              <a:rPr lang="zh-TW" altLang="en-US" noProof="0" smtClean="0"/>
              <a:t>2019/10/9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 hasCustomPrompt="1"/>
          </p:nvPr>
        </p:nvSpPr>
        <p:spPr>
          <a:xfrm>
            <a:off x="1522413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6230849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2B1088-ABF4-4D7E-8CF9-245E76B6981B}" type="datetime1">
              <a:rPr lang="zh-TW" altLang="en-US" noProof="0" smtClean="0"/>
              <a:t>2019/10/9</a:t>
            </a:fld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1522413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1522413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 hasCustomPrompt="1"/>
          </p:nvPr>
        </p:nvSpPr>
        <p:spPr>
          <a:xfrm>
            <a:off x="6246814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 hasCustomPrompt="1"/>
          </p:nvPr>
        </p:nvSpPr>
        <p:spPr>
          <a:xfrm>
            <a:off x="6246814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3A3ACD3-58C2-42EE-9558-66F213414E20}" type="datetime1">
              <a:rPr lang="zh-TW" altLang="en-US" noProof="0" smtClean="0"/>
              <a:t>2019/10/9</a:t>
            </a:fld>
            <a:endParaRPr lang="zh-TW" altLang="en-US" noProof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F083CC8-5257-4D37-8B3C-F40C8475F46E}" type="datetime1">
              <a:rPr lang="zh-TW" altLang="en-US" noProof="0" smtClean="0"/>
              <a:t>2019/10/9</a:t>
            </a:fld>
            <a:endParaRPr lang="zh-TW" altLang="en-US" noProof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底端圖形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矩形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00761D5-80DB-4139-BF6C-FFE0FE69F568}" type="datetime1">
              <a:rPr lang="zh-TW" altLang="en-US" noProof="0" smtClean="0"/>
              <a:t>2019/10/9</a:t>
            </a:fld>
            <a:endParaRPr lang="zh-TW" altLang="en-US" noProof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框架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1491930" y="1293495"/>
            <a:ext cx="5577840" cy="4023360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69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7E3E20B-2387-4C46-9A18-32ABD03809A7}" type="datetime1">
              <a:rPr lang="zh-TW" altLang="en-US" noProof="0" smtClean="0"/>
              <a:t>2019/10/9</a:t>
            </a:fld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框架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圖片版面配置區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71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315862-59F7-4262-A86D-921CCAED8154}" type="datetime1">
              <a:rPr lang="zh-TW" altLang="en-US" noProof="0" smtClean="0"/>
              <a:t>2019/10/9</a:t>
            </a:fld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底端圖形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矩形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10" name="頂端圖形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矩形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3A4AE2E-A8ED-46AC-BF15-D2D75BD090F4}" type="datetime1">
              <a:rPr lang="zh-TW" altLang="en-US" noProof="0" smtClean="0"/>
              <a:t>2019/10/9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user05:8080/ICR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清潔案件</a:t>
            </a:r>
            <a:r>
              <a:rPr lang="zh-TW" altLang="en-US" dirty="0"/>
              <a:t>媒</a:t>
            </a:r>
            <a:r>
              <a:rPr lang="zh-TW" altLang="en-US" dirty="0" smtClean="0"/>
              <a:t>合平台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type="subTitle" idx="1"/>
          </p:nvPr>
        </p:nvSpPr>
        <p:spPr>
          <a:xfrm>
            <a:off x="1522412" y="5029200"/>
            <a:ext cx="10044607" cy="838200"/>
          </a:xfrm>
        </p:spPr>
        <p:txBody>
          <a:bodyPr rtlCol="0">
            <a:noAutofit/>
          </a:bodyPr>
          <a:lstStyle/>
          <a:p>
            <a:r>
              <a:rPr lang="zh-TW" altLang="en-US" sz="2000" dirty="0" smtClean="0"/>
              <a:t>開發者姓名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吳健均</a:t>
            </a:r>
            <a:r>
              <a:rPr lang="en-US" altLang="zh-TW" sz="2000" dirty="0"/>
              <a:t>			5590Java</a:t>
            </a:r>
            <a:r>
              <a:rPr lang="zh-TW" altLang="en-US" sz="2000" dirty="0"/>
              <a:t>全方位</a:t>
            </a:r>
            <a:r>
              <a:rPr lang="en-US" altLang="zh-TW" sz="2000" dirty="0"/>
              <a:t>Web</a:t>
            </a:r>
            <a:r>
              <a:rPr lang="zh-TW" altLang="en-US" sz="2000" dirty="0"/>
              <a:t>程式設計師養成班</a:t>
            </a:r>
          </a:p>
          <a:p>
            <a:pPr rtl="0"/>
            <a:endParaRPr lang="en-US" altLang="zh-TW" sz="2000" dirty="0" smtClean="0"/>
          </a:p>
          <a:p>
            <a:r>
              <a:rPr lang="zh-TW" altLang="en-US" sz="2000" dirty="0" smtClean="0"/>
              <a:t>指導老師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戴玉佩</a:t>
            </a:r>
            <a:r>
              <a:rPr lang="zh-TW" altLang="en-US" sz="2000" dirty="0"/>
              <a:t>老師</a:t>
            </a:r>
            <a:r>
              <a:rPr lang="zh-TW" altLang="en-US" sz="2000" dirty="0" smtClean="0"/>
              <a:t>、吳修福老師、顏怡宏老師 、潘家羲老師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目錄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開發動機</a:t>
            </a:r>
            <a:endParaRPr lang="en-US" altLang="zh-TW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dirty="0"/>
              <a:t>技術列表</a:t>
            </a:r>
            <a:endParaRPr lang="en-US" altLang="zh-TW" dirty="0"/>
          </a:p>
          <a:p>
            <a:pPr rtl="0"/>
            <a:r>
              <a:rPr lang="zh-TW" altLang="en-US" dirty="0" smtClean="0"/>
              <a:t>功能清單</a:t>
            </a:r>
            <a:endParaRPr lang="en-US" altLang="zh-TW" dirty="0" smtClean="0"/>
          </a:p>
          <a:p>
            <a:pPr rtl="0"/>
            <a:r>
              <a:rPr lang="zh-TW" altLang="en-US" dirty="0" smtClean="0"/>
              <a:t>網頁</a:t>
            </a:r>
            <a:r>
              <a:rPr lang="en-US" altLang="zh-TW" dirty="0" smtClean="0"/>
              <a:t>DEM</a:t>
            </a:r>
            <a:r>
              <a:rPr lang="en-US" altLang="zh-TW" dirty="0"/>
              <a:t>O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538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開發動</a:t>
            </a:r>
            <a:r>
              <a:rPr lang="zh-TW" altLang="en-US" dirty="0"/>
              <a:t>機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4332211" y="1988840"/>
            <a:ext cx="2952328" cy="12241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 err="1">
                <a:solidFill>
                  <a:sysClr val="windowText" lastClr="000000"/>
                </a:solidFill>
              </a:rPr>
              <a:t>IronCollar</a:t>
            </a:r>
            <a:endParaRPr lang="en-US" altLang="zh-TW" sz="3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8686700" y="3978463"/>
            <a:ext cx="2662130" cy="10837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ysClr val="windowText" lastClr="000000"/>
                </a:solidFill>
              </a:rPr>
              <a:t>家庭背景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549796" y="4022382"/>
            <a:ext cx="2664529" cy="10837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ysClr val="windowText" lastClr="000000"/>
                </a:solidFill>
              </a:rPr>
              <a:t>幾乎沒有相關</a:t>
            </a:r>
            <a:r>
              <a:rPr lang="zh-TW" altLang="en-US" dirty="0">
                <a:solidFill>
                  <a:sysClr val="windowText" lastClr="000000"/>
                </a:solidFill>
              </a:rPr>
              <a:t>網站</a:t>
            </a:r>
            <a:endParaRPr lang="zh-TW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1" name="向下箭號 10"/>
          <p:cNvSpPr/>
          <p:nvPr/>
        </p:nvSpPr>
        <p:spPr>
          <a:xfrm rot="14076742">
            <a:off x="3548894" y="2736919"/>
            <a:ext cx="555280" cy="1284676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 smtClean="0"/>
          </a:p>
        </p:txBody>
      </p:sp>
      <p:sp>
        <p:nvSpPr>
          <p:cNvPr id="13" name="向下箭號 12"/>
          <p:cNvSpPr/>
          <p:nvPr/>
        </p:nvSpPr>
        <p:spPr>
          <a:xfrm rot="7587715">
            <a:off x="7556594" y="2775017"/>
            <a:ext cx="555280" cy="1284676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16256" y="4485214"/>
            <a:ext cx="2023395" cy="407640"/>
          </a:xfrm>
        </p:spPr>
        <p:txBody>
          <a:bodyPr rtlCol="0">
            <a:normAutofit fontScale="90000"/>
          </a:bodyPr>
          <a:lstStyle/>
          <a:p>
            <a:pPr rtl="0"/>
            <a:r>
              <a:rPr lang="zh-TW" altLang="en-US" dirty="0" smtClean="0"/>
              <a:t>開發工具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234" y="918663"/>
            <a:ext cx="927018" cy="137796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62" y="5318545"/>
            <a:ext cx="1717234" cy="58815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08" y="928739"/>
            <a:ext cx="1246943" cy="131377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267" y="3086373"/>
            <a:ext cx="1717234" cy="108229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757" y="752316"/>
            <a:ext cx="2358064" cy="178010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731" y="906492"/>
            <a:ext cx="1281442" cy="135011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428" y="3041256"/>
            <a:ext cx="2178567" cy="112740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418" y="4892854"/>
            <a:ext cx="3660805" cy="134229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657" y="5025056"/>
            <a:ext cx="2089120" cy="117513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490" y="2982361"/>
            <a:ext cx="1779455" cy="1186303"/>
          </a:xfrm>
          <a:prstGeom prst="rect">
            <a:avLst/>
          </a:prstGeom>
        </p:spPr>
      </p:pic>
      <p:sp>
        <p:nvSpPr>
          <p:cNvPr id="15" name="標題 2"/>
          <p:cNvSpPr txBox="1">
            <a:spLocks/>
          </p:cNvSpPr>
          <p:nvPr/>
        </p:nvSpPr>
        <p:spPr>
          <a:xfrm>
            <a:off x="316256" y="2633616"/>
            <a:ext cx="2051256" cy="4076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後</a:t>
            </a:r>
            <a:r>
              <a:rPr lang="zh-TW" altLang="en-US" dirty="0" smtClean="0"/>
              <a:t>端</a:t>
            </a:r>
            <a:endParaRPr lang="zh-TW" altLang="en-US" dirty="0"/>
          </a:p>
        </p:txBody>
      </p:sp>
      <p:sp>
        <p:nvSpPr>
          <p:cNvPr id="16" name="標題 2"/>
          <p:cNvSpPr txBox="1">
            <a:spLocks/>
          </p:cNvSpPr>
          <p:nvPr/>
        </p:nvSpPr>
        <p:spPr>
          <a:xfrm>
            <a:off x="316256" y="511023"/>
            <a:ext cx="2051256" cy="4076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TW" altLang="en-US" dirty="0" smtClean="0"/>
              <a:t>前端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332656"/>
            <a:ext cx="12227717" cy="5976664"/>
          </a:xfr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16256" y="476672"/>
            <a:ext cx="2195272" cy="551656"/>
          </a:xfrm>
        </p:spPr>
        <p:txBody>
          <a:bodyPr rtlCol="0"/>
          <a:lstStyle/>
          <a:p>
            <a:pPr rtl="0"/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功能清單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橢圓 1"/>
          <p:cNvSpPr/>
          <p:nvPr/>
        </p:nvSpPr>
        <p:spPr>
          <a:xfrm>
            <a:off x="2926060" y="764704"/>
            <a:ext cx="6048672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 smtClean="0"/>
          </a:p>
        </p:txBody>
      </p:sp>
      <p:sp>
        <p:nvSpPr>
          <p:cNvPr id="5" name="矩形 4"/>
          <p:cNvSpPr/>
          <p:nvPr/>
        </p:nvSpPr>
        <p:spPr>
          <a:xfrm>
            <a:off x="2998068" y="2636912"/>
            <a:ext cx="3888432" cy="10081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 smtClean="0"/>
          </a:p>
        </p:txBody>
      </p:sp>
      <p:sp>
        <p:nvSpPr>
          <p:cNvPr id="6" name="橢圓 5"/>
          <p:cNvSpPr/>
          <p:nvPr/>
        </p:nvSpPr>
        <p:spPr>
          <a:xfrm>
            <a:off x="2854052" y="3717032"/>
            <a:ext cx="6048672" cy="20882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 animBg="1"/>
      <p:bldP spid="5" grpId="1" animBg="1"/>
      <p:bldP spid="6" grpId="0" animBg="1"/>
      <p:bldP spid="6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0324" y="332656"/>
            <a:ext cx="12916302" cy="5976664"/>
          </a:xfrm>
        </p:spPr>
      </p:pic>
      <p:sp>
        <p:nvSpPr>
          <p:cNvPr id="2" name="文字方塊 1"/>
          <p:cNvSpPr txBox="1"/>
          <p:nvPr/>
        </p:nvSpPr>
        <p:spPr>
          <a:xfrm>
            <a:off x="2441267" y="2854102"/>
            <a:ext cx="72007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sz="1050" b="1" dirty="0" smtClean="0">
                <a:solidFill>
                  <a:srgbClr val="FF0000"/>
                </a:solidFill>
              </a:rPr>
              <a:t>顧 客</a:t>
            </a:r>
            <a:endParaRPr lang="zh-TW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366220" y="980728"/>
            <a:ext cx="72007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sz="1000" b="1" dirty="0" smtClean="0">
                <a:solidFill>
                  <a:srgbClr val="FF0000"/>
                </a:solidFill>
              </a:rPr>
              <a:t>評 價</a:t>
            </a:r>
            <a:endParaRPr lang="zh-TW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582244" y="4233426"/>
            <a:ext cx="86409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sz="900" b="1" dirty="0" smtClean="0">
                <a:solidFill>
                  <a:srgbClr val="FF0000"/>
                </a:solidFill>
              </a:rPr>
              <a:t>報 價 單 結 帳</a:t>
            </a:r>
            <a:endParaRPr lang="zh-TW" alt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078188" y="2603230"/>
            <a:ext cx="72007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sz="1000" b="1" dirty="0" smtClean="0">
                <a:solidFill>
                  <a:srgbClr val="FF0000"/>
                </a:solidFill>
              </a:rPr>
              <a:t>案 件</a:t>
            </a:r>
            <a:endParaRPr lang="zh-TW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886500" y="2562952"/>
            <a:ext cx="86409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sz="1000" b="1" dirty="0" smtClean="0">
                <a:solidFill>
                  <a:srgbClr val="FF0000"/>
                </a:solidFill>
              </a:rPr>
              <a:t>報 價 單</a:t>
            </a:r>
            <a:endParaRPr lang="zh-TW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767521" y="4233426"/>
            <a:ext cx="102573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sz="900" b="1" dirty="0" smtClean="0">
                <a:solidFill>
                  <a:srgbClr val="FF0000"/>
                </a:solidFill>
              </a:rPr>
              <a:t>購 買 點 數 結 帳</a:t>
            </a:r>
            <a:endParaRPr lang="zh-TW" alt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929164" y="2809173"/>
            <a:ext cx="86409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sz="1000" b="1" dirty="0" smtClean="0">
                <a:solidFill>
                  <a:srgbClr val="FF0000"/>
                </a:solidFill>
              </a:rPr>
              <a:t>清 潔 專 家</a:t>
            </a:r>
            <a:endParaRPr lang="zh-TW" altLang="en-US" sz="16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0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網頁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DEMO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  <a:hlinkClick r:id="rId3"/>
              </a:rPr>
              <a:t>HTTP://user05:8080/ICR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hlinkClick r:id="rId3"/>
              </a:rPr>
              <a:t>/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974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專案規劃概觀簡報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713188_TF03460544" id="{6F554B24-2C09-4153-BF01-57653ED04444}" vid="{C80FED5E-EC00-4C61-90A9-0EA5EF995274}"/>
    </a:ext>
  </a:extLst>
</a:theme>
</file>

<file path=ppt/theme/theme2.xml><?xml version="1.0" encoding="utf-8"?>
<a:theme xmlns:a="http://schemas.openxmlformats.org/drawingml/2006/main" name="Office 佈景主題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商務專案規劃概觀簡報</Template>
  <TotalTime>361</TotalTime>
  <Words>72</Words>
  <Application>Microsoft Office PowerPoint</Application>
  <PresentationFormat>自訂</PresentationFormat>
  <Paragraphs>33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Microsoft JhengHei UI</vt:lpstr>
      <vt:lpstr>新細明體</vt:lpstr>
      <vt:lpstr>Arial</vt:lpstr>
      <vt:lpstr>Calibri</vt:lpstr>
      <vt:lpstr>Wingdings</vt:lpstr>
      <vt:lpstr>專案規劃概觀簡報</vt:lpstr>
      <vt:lpstr>清潔案件媒合平台</vt:lpstr>
      <vt:lpstr>目錄</vt:lpstr>
      <vt:lpstr>開發動機</vt:lpstr>
      <vt:lpstr>開發工具</vt:lpstr>
      <vt:lpstr>功能清單</vt:lpstr>
      <vt:lpstr>PowerPoint 簡報</vt:lpstr>
      <vt:lpstr>網頁DEMO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清潔案件媒合平台</dc:title>
  <dc:creator>User</dc:creator>
  <cp:lastModifiedBy>User</cp:lastModifiedBy>
  <cp:revision>20</cp:revision>
  <dcterms:created xsi:type="dcterms:W3CDTF">2019-10-02T01:35:49Z</dcterms:created>
  <dcterms:modified xsi:type="dcterms:W3CDTF">2019-10-09T01:31:31Z</dcterms:modified>
</cp:coreProperties>
</file>