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2"/>
    <p:restoredTop sz="94646"/>
  </p:normalViewPr>
  <p:slideViewPr>
    <p:cSldViewPr snapToGrid="0" snapToObjects="1">
      <p:cViewPr varScale="1">
        <p:scale>
          <a:sx n="166" d="100"/>
          <a:sy n="166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499A-74AA-4344-9F27-589DFC4CA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AFF3E-2D2D-434F-8C24-FAE6E5722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D4CC-331D-3C43-9407-6FEA5DD6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1B63-C2C7-1945-B0C3-5A64FEAA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856A-4E4E-9B4A-BFDA-B4204BE4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6C8F-4505-A849-A531-45E7D2DC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0C64A-4BA3-024F-8385-CF43D608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E24E-5DDE-3F4C-9AC5-E850E22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60C7-6A76-DA4A-AC5C-8D32DC3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9BB4-6FF6-DE48-BDAD-A3574DA1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0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1C309-1662-8540-87DC-01AFEBF09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12892-2DA3-604C-852B-BA5590E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D4D-B2A4-724F-86F7-A96BA828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BFA6-7C01-B444-8C27-0CAB0533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1ED9-14CD-094C-853B-3A3DE182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11FD-43D7-F34B-93AB-6ECB3B27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6DB1-5B3A-CD45-9D2C-6FF41A5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7D88-0AD1-A74C-969F-9E9C4593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0DDD-ED48-B746-985D-D60CBEB0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F355-1A01-DF4F-93D1-F837BBE8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DEC1-80D4-1042-A012-0A021B2E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767B-33FB-864C-810A-4F04D4D0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66E5-5F3F-0F42-B4D3-25FEEA54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BBFB-27C0-3348-8D9C-63A5A1E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FB86-F4DB-D54D-9671-8543C221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BBE2-9650-3740-A0FD-EDF84D65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B3BF-C26C-F945-BFB8-FA75F7705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DBD86-F40E-B74C-9F37-88D3F0B9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27FD3-6D28-D744-8EB5-3F901F16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478A-5F10-6A41-A746-BFFBEDE8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8B51-5E61-5E4E-9B8E-776E4012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A727-F2C4-624C-B1A7-FFB6EC2A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264E-B8FF-FB4F-B5FE-5D796AB9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1011-3916-3440-AC97-C3A75B5E9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73C2A-9D66-3745-AEBE-6DF28976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B64C1-EFE5-1D4C-B0EA-062B6490C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F0F83-4918-C741-90FE-7DE3639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2EB2B-59F3-E042-A434-90E83595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817CB-7199-A244-87BD-E5B67ED9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1547-F68D-D943-A7B0-B7D20481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3F2F7-9D4F-EF46-AA0A-0A875DC2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0D2AA-5F9D-A94A-B273-DC25919F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79C9-9D80-7640-BB3A-2315A197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01D4E-537C-6541-9806-874A9C0C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5A9F0-1DD1-6F42-A82D-4B823811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EEFB6-B533-7E47-9F7B-9D79999A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E078-2059-5848-B457-7AC4CCD6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03CC-6190-FC4F-A2A1-A9ADFFF4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1D7D7-4635-9C48-A3FB-2FAB3512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2596-126F-7C45-9244-2FC2E79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3715-AD0F-E249-95FC-024C8644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60AE-1A2E-8944-B165-652E5C19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5699-DDB0-F642-AD79-FDBDA4E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A47D7-E03B-B941-84BC-0F04C1CE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62BD-782E-9846-8268-98464432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1A2F-B424-B449-B5DE-A4A66F0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E490-3193-C54F-A77A-9F62AB16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8DC0-3DB2-FB4E-9EF7-37C88891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786EA-4815-D143-B3E2-BCB24EC3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7B317-7532-0748-8C5D-B69B00BE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8B0F-9A54-BC44-BEB9-899420AEB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1A15-6927-014A-9B2C-8DCFFC668895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505F-E819-A648-A9BD-E734598B0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448D-5CFA-034B-AE92-B74910C20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84F7-77A3-2444-978A-11A80622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31B07-960E-9B44-A25F-E769A525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82" y="1285805"/>
            <a:ext cx="6507048" cy="42863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8C684B-D3D2-474A-B1C0-1C5FCFE5E406}"/>
              </a:ext>
            </a:extLst>
          </p:cNvPr>
          <p:cNvGrpSpPr/>
          <p:nvPr/>
        </p:nvGrpSpPr>
        <p:grpSpPr>
          <a:xfrm>
            <a:off x="1001863" y="1101139"/>
            <a:ext cx="1932167" cy="369332"/>
            <a:chOff x="978010" y="1101139"/>
            <a:chExt cx="193216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9D4350-958B-6D48-AAE5-31C28B37B630}"/>
                </a:ext>
              </a:extLst>
            </p:cNvPr>
            <p:cNvSpPr txBox="1"/>
            <p:nvPr/>
          </p:nvSpPr>
          <p:spPr>
            <a:xfrm>
              <a:off x="978010" y="1101139"/>
              <a:ext cx="1230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100" dirty="0">
                  <a:solidFill>
                    <a:srgbClr val="FF0000"/>
                  </a:solidFill>
                  <a:latin typeface="Marker Felt Wide" panose="02000400000000000000" pitchFamily="2" charset="77"/>
                </a:rPr>
                <a:t>menu bar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A6FB8D-4537-0146-BEE6-158516E720C1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208860" y="1285805"/>
              <a:ext cx="701317" cy="81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248186-5B21-424B-A9C4-16AC84F441DB}"/>
              </a:ext>
            </a:extLst>
          </p:cNvPr>
          <p:cNvGrpSpPr/>
          <p:nvPr/>
        </p:nvGrpSpPr>
        <p:grpSpPr>
          <a:xfrm>
            <a:off x="1001863" y="5387528"/>
            <a:ext cx="1932167" cy="369332"/>
            <a:chOff x="978010" y="1101139"/>
            <a:chExt cx="193216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34AA76-0D83-0743-B1E3-D65B8DCB44A0}"/>
                </a:ext>
              </a:extLst>
            </p:cNvPr>
            <p:cNvSpPr txBox="1"/>
            <p:nvPr/>
          </p:nvSpPr>
          <p:spPr>
            <a:xfrm>
              <a:off x="978010" y="1101139"/>
              <a:ext cx="1346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100" dirty="0">
                  <a:solidFill>
                    <a:srgbClr val="FF0000"/>
                  </a:solidFill>
                  <a:latin typeface="Marker Felt Wide" panose="02000400000000000000" pitchFamily="2" charset="77"/>
                </a:rPr>
                <a:t>status bar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1A82A4-6A9C-EC4F-9F6C-54627D006DC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2324020" y="1215914"/>
              <a:ext cx="586157" cy="69891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1917D2-4D95-B04D-920E-8D24938BBA3A}"/>
              </a:ext>
            </a:extLst>
          </p:cNvPr>
          <p:cNvGrpSpPr/>
          <p:nvPr/>
        </p:nvGrpSpPr>
        <p:grpSpPr>
          <a:xfrm>
            <a:off x="1334464" y="3059667"/>
            <a:ext cx="1932167" cy="369332"/>
            <a:chOff x="1310611" y="1101139"/>
            <a:chExt cx="193216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D0302-A795-AC44-8FB4-63CFF0BFAE07}"/>
                </a:ext>
              </a:extLst>
            </p:cNvPr>
            <p:cNvSpPr txBox="1"/>
            <p:nvPr/>
          </p:nvSpPr>
          <p:spPr>
            <a:xfrm>
              <a:off x="1310611" y="1101139"/>
              <a:ext cx="135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100" dirty="0">
                  <a:solidFill>
                    <a:srgbClr val="FF0000"/>
                  </a:solidFill>
                  <a:latin typeface="Marker Felt Wide" panose="02000400000000000000" pitchFamily="2" charset="77"/>
                </a:rPr>
                <a:t>map menu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E6E3BE-5637-AE45-B17B-22428AE752E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660724" y="1285805"/>
              <a:ext cx="582054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0D0774-4772-F848-8E92-18FF79BB7F57}"/>
              </a:ext>
            </a:extLst>
          </p:cNvPr>
          <p:cNvSpPr txBox="1"/>
          <p:nvPr/>
        </p:nvSpPr>
        <p:spPr>
          <a:xfrm>
            <a:off x="5246230" y="3910600"/>
            <a:ext cx="282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00" dirty="0">
                <a:solidFill>
                  <a:srgbClr val="FF0000"/>
                </a:solidFill>
                <a:latin typeface="Marker Felt Wide" panose="02000400000000000000" pitchFamily="2" charset="77"/>
              </a:rPr>
              <a:t>map or antenna display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97DC-A7B3-E642-8987-8B532BDDA8CD}"/>
              </a:ext>
            </a:extLst>
          </p:cNvPr>
          <p:cNvSpPr txBox="1"/>
          <p:nvPr/>
        </p:nvSpPr>
        <p:spPr>
          <a:xfrm>
            <a:off x="9753716" y="2525143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00" dirty="0">
                <a:solidFill>
                  <a:srgbClr val="FF0000"/>
                </a:solidFill>
                <a:latin typeface="Marker Felt Wide" panose="02000400000000000000" pitchFamily="2" charset="77"/>
              </a:rPr>
              <a:t>settings menu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B35D7A-47B0-9A4A-84F5-931BD05F4FE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350734" y="2361537"/>
            <a:ext cx="402982" cy="3482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56541C2-8F69-034F-9F33-CF9A6EEED86B}"/>
              </a:ext>
            </a:extLst>
          </p:cNvPr>
          <p:cNvSpPr/>
          <p:nvPr/>
        </p:nvSpPr>
        <p:spPr>
          <a:xfrm>
            <a:off x="7733670" y="618565"/>
            <a:ext cx="2752165" cy="2590800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E3B87-0A70-1045-9912-B87180E26D05}"/>
              </a:ext>
            </a:extLst>
          </p:cNvPr>
          <p:cNvSpPr/>
          <p:nvPr/>
        </p:nvSpPr>
        <p:spPr>
          <a:xfrm>
            <a:off x="4781605" y="618565"/>
            <a:ext cx="2752165" cy="2590800"/>
          </a:xfrm>
          <a:prstGeom prst="rect">
            <a:avLst/>
          </a:prstGeom>
          <a:solidFill>
            <a:schemeClr val="accent4">
              <a:lumMod val="20000"/>
              <a:lumOff val="80000"/>
              <a:alpha val="49000"/>
            </a:scheme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BC1882-2CE6-374E-826F-162C2D3727C7}"/>
              </a:ext>
            </a:extLst>
          </p:cNvPr>
          <p:cNvSpPr/>
          <p:nvPr/>
        </p:nvSpPr>
        <p:spPr>
          <a:xfrm>
            <a:off x="1829540" y="618565"/>
            <a:ext cx="2752165" cy="2590800"/>
          </a:xfrm>
          <a:prstGeom prst="rect">
            <a:avLst/>
          </a:prstGeom>
          <a:solidFill>
            <a:schemeClr val="accent1">
              <a:alpha val="49000"/>
            </a:scheme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3CAB1486-0679-2B44-A2D9-C235C97C8CCE}"/>
              </a:ext>
            </a:extLst>
          </p:cNvPr>
          <p:cNvSpPr/>
          <p:nvPr/>
        </p:nvSpPr>
        <p:spPr>
          <a:xfrm rot="21325697">
            <a:off x="4007498" y="807912"/>
            <a:ext cx="4581682" cy="1282727"/>
          </a:xfrm>
          <a:prstGeom prst="lightningBol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87000">
                <a:schemeClr val="accent1">
                  <a:lumMod val="89000"/>
                </a:schemeClr>
              </a:gs>
              <a:gs pos="95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946B74FA-8391-664F-BC73-1DDC12F1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670" y="1545186"/>
            <a:ext cx="737558" cy="7375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6CA5BA-8A11-BC44-9574-F2C472426F24}"/>
              </a:ext>
            </a:extLst>
          </p:cNvPr>
          <p:cNvSpPr txBox="1"/>
          <p:nvPr/>
        </p:nvSpPr>
        <p:spPr>
          <a:xfrm>
            <a:off x="9109752" y="1608742"/>
            <a:ext cx="8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Antenna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15C05E-D789-1942-A624-8FDCAF626658}"/>
              </a:ext>
            </a:extLst>
          </p:cNvPr>
          <p:cNvSpPr txBox="1"/>
          <p:nvPr/>
        </p:nvSpPr>
        <p:spPr>
          <a:xfrm>
            <a:off x="9107828" y="1982086"/>
            <a:ext cx="808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8A089-D502-6D42-90D3-F91B47CA2305}"/>
              </a:ext>
            </a:extLst>
          </p:cNvPr>
          <p:cNvSpPr txBox="1"/>
          <p:nvPr/>
        </p:nvSpPr>
        <p:spPr>
          <a:xfrm>
            <a:off x="8176358" y="2840033"/>
            <a:ext cx="162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System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E243E9-21E9-234C-880B-6F1C840FA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690" y="862239"/>
            <a:ext cx="1440628" cy="1800785"/>
          </a:xfrm>
          <a:prstGeom prst="rect">
            <a:avLst/>
          </a:prstGeom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FD0E0254-1FB6-B844-9231-7B1402B4A693}"/>
              </a:ext>
            </a:extLst>
          </p:cNvPr>
          <p:cNvSpPr/>
          <p:nvPr/>
        </p:nvSpPr>
        <p:spPr>
          <a:xfrm>
            <a:off x="2911737" y="2178424"/>
            <a:ext cx="844476" cy="48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2ED1B0-AC21-E34C-9C80-D056D815480F}"/>
              </a:ext>
            </a:extLst>
          </p:cNvPr>
          <p:cNvSpPr txBox="1"/>
          <p:nvPr/>
        </p:nvSpPr>
        <p:spPr>
          <a:xfrm>
            <a:off x="2348754" y="2840033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A116C-829E-5842-9092-D560DC5EBE25}"/>
              </a:ext>
            </a:extLst>
          </p:cNvPr>
          <p:cNvSpPr txBox="1"/>
          <p:nvPr/>
        </p:nvSpPr>
        <p:spPr>
          <a:xfrm>
            <a:off x="1885559" y="2289863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Transmitter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BE9A3-E2EA-CB4E-AA79-F340D7ECFBB5}"/>
              </a:ext>
            </a:extLst>
          </p:cNvPr>
          <p:cNvSpPr txBox="1"/>
          <p:nvPr/>
        </p:nvSpPr>
        <p:spPr>
          <a:xfrm>
            <a:off x="2036992" y="992549"/>
            <a:ext cx="8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Antenna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7757C8-DAEF-6241-8A6A-7C31CDF200E0}"/>
              </a:ext>
            </a:extLst>
          </p:cNvPr>
          <p:cNvSpPr txBox="1"/>
          <p:nvPr/>
        </p:nvSpPr>
        <p:spPr>
          <a:xfrm>
            <a:off x="5265512" y="284003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Channel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81112D7-6FDB-9545-817C-1F524EE712F5}"/>
              </a:ext>
            </a:extLst>
          </p:cNvPr>
          <p:cNvSpPr/>
          <p:nvPr/>
        </p:nvSpPr>
        <p:spPr>
          <a:xfrm>
            <a:off x="3739764" y="1530187"/>
            <a:ext cx="341139" cy="906595"/>
          </a:xfrm>
          <a:custGeom>
            <a:avLst/>
            <a:gdLst>
              <a:gd name="connsiteX0" fmla="*/ 0 w 341139"/>
              <a:gd name="connsiteY0" fmla="*/ 905435 h 906595"/>
              <a:gd name="connsiteX1" fmla="*/ 340659 w 341139"/>
              <a:gd name="connsiteY1" fmla="*/ 762000 h 906595"/>
              <a:gd name="connsiteX2" fmla="*/ 80683 w 341139"/>
              <a:gd name="connsiteY2" fmla="*/ 0 h 906595"/>
              <a:gd name="connsiteX3" fmla="*/ 80683 w 341139"/>
              <a:gd name="connsiteY3" fmla="*/ 0 h 906595"/>
              <a:gd name="connsiteX4" fmla="*/ 80683 w 341139"/>
              <a:gd name="connsiteY4" fmla="*/ 0 h 906595"/>
              <a:gd name="connsiteX5" fmla="*/ 80683 w 341139"/>
              <a:gd name="connsiteY5" fmla="*/ 0 h 906595"/>
              <a:gd name="connsiteX6" fmla="*/ 80683 w 341139"/>
              <a:gd name="connsiteY6" fmla="*/ 0 h 9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139" h="906595">
                <a:moveTo>
                  <a:pt x="0" y="905435"/>
                </a:moveTo>
                <a:cubicBezTo>
                  <a:pt x="163606" y="909170"/>
                  <a:pt x="327212" y="912906"/>
                  <a:pt x="340659" y="762000"/>
                </a:cubicBezTo>
                <a:cubicBezTo>
                  <a:pt x="354106" y="611094"/>
                  <a:pt x="80683" y="0"/>
                  <a:pt x="80683" y="0"/>
                </a:cubicBezTo>
                <a:lnTo>
                  <a:pt x="80683" y="0"/>
                </a:lnTo>
                <a:lnTo>
                  <a:pt x="80683" y="0"/>
                </a:lnTo>
                <a:lnTo>
                  <a:pt x="80683" y="0"/>
                </a:lnTo>
                <a:lnTo>
                  <a:pt x="80683" y="0"/>
                </a:lnTo>
              </a:path>
            </a:pathLst>
          </a:custGeom>
          <a:noFill/>
          <a:ln w="889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25A03-2C37-8F49-BB71-197133FB8CC5}"/>
              </a:ext>
            </a:extLst>
          </p:cNvPr>
          <p:cNvSpPr/>
          <p:nvPr/>
        </p:nvSpPr>
        <p:spPr>
          <a:xfrm>
            <a:off x="6780584" y="1296140"/>
            <a:ext cx="2544713" cy="3912257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240B8-71BC-0F4C-B2EC-093AC023EF2F}"/>
              </a:ext>
            </a:extLst>
          </p:cNvPr>
          <p:cNvSpPr txBox="1"/>
          <p:nvPr/>
        </p:nvSpPr>
        <p:spPr>
          <a:xfrm>
            <a:off x="7524589" y="4839065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36C169-358B-D14A-B32C-14FF353CC00B}"/>
              </a:ext>
            </a:extLst>
          </p:cNvPr>
          <p:cNvSpPr/>
          <p:nvPr/>
        </p:nvSpPr>
        <p:spPr>
          <a:xfrm>
            <a:off x="7302397" y="3195107"/>
            <a:ext cx="1538243" cy="3760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Care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41530A1-9316-E842-8068-A84134B650A8}"/>
              </a:ext>
            </a:extLst>
          </p:cNvPr>
          <p:cNvSpPr/>
          <p:nvPr/>
        </p:nvSpPr>
        <p:spPr>
          <a:xfrm>
            <a:off x="7302399" y="2087849"/>
            <a:ext cx="1538243" cy="3760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2AE0CBF-B63F-424E-AD27-ED8F0EB6A27E}"/>
              </a:ext>
            </a:extLst>
          </p:cNvPr>
          <p:cNvSpPr/>
          <p:nvPr/>
        </p:nvSpPr>
        <p:spPr>
          <a:xfrm>
            <a:off x="7302398" y="2641478"/>
            <a:ext cx="1538243" cy="3760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03AAC6-CD0B-C343-A22F-92D9459532CC}"/>
              </a:ext>
            </a:extLst>
          </p:cNvPr>
          <p:cNvSpPr/>
          <p:nvPr/>
        </p:nvSpPr>
        <p:spPr>
          <a:xfrm>
            <a:off x="7302396" y="3748736"/>
            <a:ext cx="1538243" cy="3760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Engineering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07DC42-8406-8947-84AF-F6DBD307358B}"/>
              </a:ext>
            </a:extLst>
          </p:cNvPr>
          <p:cNvSpPr/>
          <p:nvPr/>
        </p:nvSpPr>
        <p:spPr>
          <a:xfrm>
            <a:off x="7302397" y="4302366"/>
            <a:ext cx="1538243" cy="3760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3C4598-E5D4-D543-B04E-AA13BB1067E4}"/>
              </a:ext>
            </a:extLst>
          </p:cNvPr>
          <p:cNvGrpSpPr/>
          <p:nvPr/>
        </p:nvGrpSpPr>
        <p:grpSpPr>
          <a:xfrm>
            <a:off x="2866703" y="674704"/>
            <a:ext cx="1918942" cy="5110984"/>
            <a:chOff x="2866703" y="674704"/>
            <a:chExt cx="1918942" cy="51109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BF9FA1-E26D-1449-9906-62415BB03AE6}"/>
                </a:ext>
              </a:extLst>
            </p:cNvPr>
            <p:cNvSpPr/>
            <p:nvPr/>
          </p:nvSpPr>
          <p:spPr>
            <a:xfrm>
              <a:off x="2866703" y="674704"/>
              <a:ext cx="1918942" cy="5110984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6012EF-953D-AF45-967F-AD96D5CF8B86}"/>
                </a:ext>
              </a:extLst>
            </p:cNvPr>
            <p:cNvSpPr txBox="1"/>
            <p:nvPr/>
          </p:nvSpPr>
          <p:spPr>
            <a:xfrm>
              <a:off x="3531878" y="5416355"/>
              <a:ext cx="70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B4582A-A0E9-3144-945F-BFA3E5BDC872}"/>
                </a:ext>
              </a:extLst>
            </p:cNvPr>
            <p:cNvSpPr/>
            <p:nvPr/>
          </p:nvSpPr>
          <p:spPr>
            <a:xfrm>
              <a:off x="3360964" y="1419320"/>
              <a:ext cx="1005936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Ramesh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2C291C4-A750-B848-A0DE-E86B58A743D2}"/>
                </a:ext>
              </a:extLst>
            </p:cNvPr>
            <p:cNvSpPr/>
            <p:nvPr/>
          </p:nvSpPr>
          <p:spPr>
            <a:xfrm>
              <a:off x="3360961" y="1862334"/>
              <a:ext cx="1005936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Bill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D8155E7-7BCD-B941-81CE-056DCBA1C0E8}"/>
                </a:ext>
              </a:extLst>
            </p:cNvPr>
            <p:cNvSpPr/>
            <p:nvPr/>
          </p:nvSpPr>
          <p:spPr>
            <a:xfrm>
              <a:off x="3350057" y="2305348"/>
              <a:ext cx="1005936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Sarah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05C6B38-836E-174A-8900-492BA0B5299F}"/>
                </a:ext>
              </a:extLst>
            </p:cNvPr>
            <p:cNvSpPr/>
            <p:nvPr/>
          </p:nvSpPr>
          <p:spPr>
            <a:xfrm>
              <a:off x="3350055" y="2748362"/>
              <a:ext cx="1005937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Raul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8B1D32-D2D2-BC41-AD78-ECFDCC690FDA}"/>
                </a:ext>
              </a:extLst>
            </p:cNvPr>
            <p:cNvSpPr/>
            <p:nvPr/>
          </p:nvSpPr>
          <p:spPr>
            <a:xfrm>
              <a:off x="3350054" y="3191375"/>
              <a:ext cx="1016843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Dmitri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463C326-6FE2-8A45-94C7-138CE33D334E}"/>
                </a:ext>
              </a:extLst>
            </p:cNvPr>
            <p:cNvSpPr/>
            <p:nvPr/>
          </p:nvSpPr>
          <p:spPr>
            <a:xfrm>
              <a:off x="3350054" y="3634388"/>
              <a:ext cx="1016844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Miguel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CC16DA1-94CD-9E4C-9850-510CE451CB41}"/>
                </a:ext>
              </a:extLst>
            </p:cNvPr>
            <p:cNvSpPr/>
            <p:nvPr/>
          </p:nvSpPr>
          <p:spPr>
            <a:xfrm>
              <a:off x="3350053" y="4077401"/>
              <a:ext cx="1005936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Carol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61D04FD-DEA0-DA42-B994-6B72D0A144A1}"/>
                </a:ext>
              </a:extLst>
            </p:cNvPr>
            <p:cNvSpPr/>
            <p:nvPr/>
          </p:nvSpPr>
          <p:spPr>
            <a:xfrm>
              <a:off x="3360959" y="4520415"/>
              <a:ext cx="1005941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Christoph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86D4E1B-61C8-2C48-8F61-3E5214F26FF4}"/>
                </a:ext>
              </a:extLst>
            </p:cNvPr>
            <p:cNvSpPr/>
            <p:nvPr/>
          </p:nvSpPr>
          <p:spPr>
            <a:xfrm>
              <a:off x="3350051" y="4963428"/>
              <a:ext cx="1005937" cy="3760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Lina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1A2C9D9-A01C-2046-8403-51342DDE3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2507" y="794982"/>
              <a:ext cx="482009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1B9A1ED-AE8F-0547-8DC3-5D8A989E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889" y="1426109"/>
            <a:ext cx="536101" cy="396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B34BAB-8613-6142-A86B-17DF321A0584}"/>
              </a:ext>
            </a:extLst>
          </p:cNvPr>
          <p:cNvCxnSpPr/>
          <p:nvPr/>
        </p:nvCxnSpPr>
        <p:spPr>
          <a:xfrm>
            <a:off x="4366897" y="1600200"/>
            <a:ext cx="2935499" cy="63814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C54DE8-5603-B543-B26F-A93F99D7425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66897" y="2302117"/>
            <a:ext cx="2935499" cy="10772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774187-38B7-E545-BD9D-09A9ECAC28E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355988" y="2419229"/>
            <a:ext cx="2946408" cy="273220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0EF864-BBAB-1843-B142-828330AD3C9B}"/>
              </a:ext>
            </a:extLst>
          </p:cNvPr>
          <p:cNvCxnSpPr>
            <a:cxnSpLocks/>
          </p:cNvCxnSpPr>
          <p:nvPr/>
        </p:nvCxnSpPr>
        <p:spPr>
          <a:xfrm>
            <a:off x="4355985" y="2071692"/>
            <a:ext cx="2946411" cy="64913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06D036-8BDB-264E-BDA0-C93169D954CE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4355993" y="2493356"/>
            <a:ext cx="2946405" cy="3361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6F3B5F-74C9-EF43-9F99-575036C6CD96}"/>
              </a:ext>
            </a:extLst>
          </p:cNvPr>
          <p:cNvCxnSpPr>
            <a:cxnSpLocks/>
          </p:cNvCxnSpPr>
          <p:nvPr/>
        </p:nvCxnSpPr>
        <p:spPr>
          <a:xfrm>
            <a:off x="4355984" y="2930425"/>
            <a:ext cx="2946412" cy="3793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402840-99F5-C04A-BE49-19988935D39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77801" y="3383115"/>
            <a:ext cx="2924596" cy="6003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54DAE6-34B6-0B4C-935A-87BC3BCCC87A}"/>
              </a:ext>
            </a:extLst>
          </p:cNvPr>
          <p:cNvCxnSpPr>
            <a:cxnSpLocks/>
          </p:cNvCxnSpPr>
          <p:nvPr/>
        </p:nvCxnSpPr>
        <p:spPr>
          <a:xfrm>
            <a:off x="4366897" y="3782511"/>
            <a:ext cx="2935499" cy="324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62C0A1-EE01-2149-A16E-B934A6888B7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55989" y="3928734"/>
            <a:ext cx="2946407" cy="3366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A35968-9BAC-FF4B-9A69-C8B54C1BE78B}"/>
              </a:ext>
            </a:extLst>
          </p:cNvPr>
          <p:cNvCxnSpPr>
            <a:cxnSpLocks/>
          </p:cNvCxnSpPr>
          <p:nvPr/>
        </p:nvCxnSpPr>
        <p:spPr>
          <a:xfrm flipV="1">
            <a:off x="4366897" y="4450110"/>
            <a:ext cx="2935499" cy="23971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6D3CA1-1FEC-4B4C-A9CC-48C5AF0540C3}"/>
              </a:ext>
            </a:extLst>
          </p:cNvPr>
          <p:cNvCxnSpPr>
            <a:cxnSpLocks/>
          </p:cNvCxnSpPr>
          <p:nvPr/>
        </p:nvCxnSpPr>
        <p:spPr>
          <a:xfrm flipV="1">
            <a:off x="4355984" y="4556683"/>
            <a:ext cx="2946412" cy="6796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CF2D2B-D781-2F4B-A99E-BDAE1686E38B}"/>
              </a:ext>
            </a:extLst>
          </p:cNvPr>
          <p:cNvCxnSpPr>
            <a:cxnSpLocks/>
          </p:cNvCxnSpPr>
          <p:nvPr/>
        </p:nvCxnSpPr>
        <p:spPr>
          <a:xfrm flipV="1">
            <a:off x="4355984" y="4079667"/>
            <a:ext cx="2946412" cy="49663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0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88BA1F-B668-2947-8717-BED9A7BB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77" y="1727405"/>
            <a:ext cx="5029200" cy="28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F00E5F-CE42-A44A-ACF3-21DECC59412F}"/>
              </a:ext>
            </a:extLst>
          </p:cNvPr>
          <p:cNvSpPr txBox="1"/>
          <p:nvPr/>
        </p:nvSpPr>
        <p:spPr>
          <a:xfrm>
            <a:off x="1768778" y="975777"/>
            <a:ext cx="21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00" dirty="0">
                <a:solidFill>
                  <a:srgbClr val="FF0000"/>
                </a:solidFill>
                <a:latin typeface="Marker Felt Wide" panose="02000400000000000000" pitchFamily="2" charset="77"/>
              </a:rPr>
              <a:t>Map menu toggle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705F70-6DE9-4B4A-A15B-6112AD54D874}"/>
              </a:ext>
            </a:extLst>
          </p:cNvPr>
          <p:cNvCxnSpPr>
            <a:cxnSpLocks/>
          </p:cNvCxnSpPr>
          <p:nvPr/>
        </p:nvCxnSpPr>
        <p:spPr>
          <a:xfrm>
            <a:off x="2720974" y="1333057"/>
            <a:ext cx="0" cy="34088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F50A32C-BAE0-B44D-AA24-A6AD484E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38" y="2734303"/>
            <a:ext cx="1041023" cy="2888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2ACDD-B1AE-3142-8687-7F116CD2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98" y="2674179"/>
            <a:ext cx="1450230" cy="143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F3D7D-F358-5E4C-A65A-3B69F5A82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532" y="2802567"/>
            <a:ext cx="971066" cy="7517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B3A561-AC89-5947-9577-F87B7917E47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70850" y="2068018"/>
            <a:ext cx="520512" cy="66628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A65657-C2B5-5945-8B01-F8117F05F956}"/>
              </a:ext>
            </a:extLst>
          </p:cNvPr>
          <p:cNvCxnSpPr>
            <a:cxnSpLocks/>
          </p:cNvCxnSpPr>
          <p:nvPr/>
        </p:nvCxnSpPr>
        <p:spPr>
          <a:xfrm>
            <a:off x="3419064" y="2068018"/>
            <a:ext cx="0" cy="73454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2FCDE-A16F-814C-BFB9-036DE1A92924}"/>
              </a:ext>
            </a:extLst>
          </p:cNvPr>
          <p:cNvCxnSpPr>
            <a:cxnSpLocks/>
          </p:cNvCxnSpPr>
          <p:nvPr/>
        </p:nvCxnSpPr>
        <p:spPr>
          <a:xfrm>
            <a:off x="3814198" y="2073278"/>
            <a:ext cx="575933" cy="7292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49702C-87FE-9942-86EF-EB50852E2EC2}"/>
              </a:ext>
            </a:extLst>
          </p:cNvPr>
          <p:cNvSpPr txBox="1"/>
          <p:nvPr/>
        </p:nvSpPr>
        <p:spPr>
          <a:xfrm>
            <a:off x="5807148" y="990927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00" dirty="0">
                <a:solidFill>
                  <a:srgbClr val="FF0000"/>
                </a:solidFill>
                <a:latin typeface="Marker Felt Wide" panose="02000400000000000000" pitchFamily="2" charset="77"/>
              </a:rPr>
              <a:t>Search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631773-F520-F945-AFEC-151900CEEFF6}"/>
              </a:ext>
            </a:extLst>
          </p:cNvPr>
          <p:cNvCxnSpPr>
            <a:cxnSpLocks/>
          </p:cNvCxnSpPr>
          <p:nvPr/>
        </p:nvCxnSpPr>
        <p:spPr>
          <a:xfrm>
            <a:off x="6294999" y="1350501"/>
            <a:ext cx="0" cy="34088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F685F5-1E57-8445-A5D9-FA8E26FEACC8}"/>
              </a:ext>
            </a:extLst>
          </p:cNvPr>
          <p:cNvSpPr txBox="1"/>
          <p:nvPr/>
        </p:nvSpPr>
        <p:spPr>
          <a:xfrm>
            <a:off x="6778317" y="984844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00" dirty="0">
                <a:solidFill>
                  <a:srgbClr val="FF0000"/>
                </a:solidFill>
                <a:latin typeface="Marker Felt Wide" panose="02000400000000000000" pitchFamily="2" charset="77"/>
              </a:rPr>
              <a:t>Account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3B027D-E9FA-534F-B660-7650212578BA}"/>
              </a:ext>
            </a:extLst>
          </p:cNvPr>
          <p:cNvCxnSpPr>
            <a:cxnSpLocks/>
          </p:cNvCxnSpPr>
          <p:nvPr/>
        </p:nvCxnSpPr>
        <p:spPr>
          <a:xfrm>
            <a:off x="7290516" y="1357309"/>
            <a:ext cx="0" cy="34088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35410A-E498-1F46-BDCC-ADE967DDA563}"/>
              </a:ext>
            </a:extLst>
          </p:cNvPr>
          <p:cNvCxnSpPr>
            <a:cxnSpLocks/>
          </p:cNvCxnSpPr>
          <p:nvPr/>
        </p:nvCxnSpPr>
        <p:spPr>
          <a:xfrm>
            <a:off x="7290516" y="2068017"/>
            <a:ext cx="0" cy="3672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BDDC386-12FD-DB4C-A5CF-5102287C1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601" y="2435291"/>
            <a:ext cx="1296759" cy="23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BAD85-CB64-C245-82F3-CFA63F6C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35" y="2110674"/>
            <a:ext cx="5705722" cy="38329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24726BE-3EBE-E447-9EB8-4CBE597F17BD}"/>
              </a:ext>
            </a:extLst>
          </p:cNvPr>
          <p:cNvGrpSpPr/>
          <p:nvPr/>
        </p:nvGrpSpPr>
        <p:grpSpPr>
          <a:xfrm>
            <a:off x="3446168" y="3657805"/>
            <a:ext cx="1932167" cy="369332"/>
            <a:chOff x="1310611" y="1101139"/>
            <a:chExt cx="1932167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E3D3DD-7134-CF4F-9271-4846E47C4F06}"/>
                </a:ext>
              </a:extLst>
            </p:cNvPr>
            <p:cNvSpPr txBox="1"/>
            <p:nvPr/>
          </p:nvSpPr>
          <p:spPr>
            <a:xfrm>
              <a:off x="1310611" y="1101139"/>
              <a:ext cx="135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100" dirty="0">
                  <a:solidFill>
                    <a:srgbClr val="FF0000"/>
                  </a:solidFill>
                  <a:latin typeface="Marker Felt Wide" panose="02000400000000000000" pitchFamily="2" charset="77"/>
                </a:rPr>
                <a:t>map menu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B03972-2F1C-0041-AD56-555624023F5B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60724" y="1285805"/>
              <a:ext cx="582054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48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1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C45B33-6768-0B45-BBC9-2CDBC32A1BF0}">
  <we:reference id="wa104178141" version="3.9.11.1" store="en-US" storeType="OMEX"/>
  <we:alternateReferences>
    <we:reference id="WA104178141" version="3.9.11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46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Marker Felt Wide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Palmer</dc:creator>
  <cp:lastModifiedBy>Greg Palmer</cp:lastModifiedBy>
  <cp:revision>20</cp:revision>
  <dcterms:created xsi:type="dcterms:W3CDTF">2020-03-31T05:15:34Z</dcterms:created>
  <dcterms:modified xsi:type="dcterms:W3CDTF">2022-04-01T12:44:28Z</dcterms:modified>
</cp:coreProperties>
</file>