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8"/>
  </p:notesMasterIdLst>
  <p:sldIdLst>
    <p:sldId id="272" r:id="rId3"/>
    <p:sldId id="287" r:id="rId4"/>
    <p:sldId id="285" r:id="rId5"/>
    <p:sldId id="267" r:id="rId6"/>
    <p:sldId id="275" r:id="rId7"/>
    <p:sldId id="276" r:id="rId8"/>
    <p:sldId id="279" r:id="rId9"/>
    <p:sldId id="278" r:id="rId10"/>
    <p:sldId id="277" r:id="rId11"/>
    <p:sldId id="280" r:id="rId12"/>
    <p:sldId id="283" r:id="rId13"/>
    <p:sldId id="269" r:id="rId14"/>
    <p:sldId id="282" r:id="rId15"/>
    <p:sldId id="28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5B31F5-A602-45DE-B93B-4D9F9F470C2D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B797B9F-5668-4B7E-8312-A1FF55EC0695}">
      <dgm:prSet/>
      <dgm:spPr/>
      <dgm:t>
        <a:bodyPr/>
        <a:lstStyle/>
        <a:p>
          <a:r>
            <a:rPr 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FRUITS OR VEGETABLES DO YOU EAT EVERYDAY?*</a:t>
          </a:r>
        </a:p>
      </dgm:t>
    </dgm:pt>
    <dgm:pt modelId="{A43CDBFC-CE68-40B6-9848-BC56EABD19B8}" type="parTrans" cxnId="{14676730-350E-4D24-A5FB-A26D584EE96B}">
      <dgm:prSet/>
      <dgm:spPr/>
      <dgm:t>
        <a:bodyPr/>
        <a:lstStyle/>
        <a:p>
          <a:pPr algn="l"/>
          <a:endParaRPr lang="en-US"/>
        </a:p>
      </dgm:t>
    </dgm:pt>
    <dgm:pt modelId="{53F26C91-1F79-4036-B87D-E6282B38903C}" type="sibTrans" cxnId="{14676730-350E-4D24-A5FB-A26D584EE96B}">
      <dgm:prSet/>
      <dgm:spPr/>
      <dgm:t>
        <a:bodyPr/>
        <a:lstStyle/>
        <a:p>
          <a:endParaRPr lang="en-US"/>
        </a:p>
      </dgm:t>
    </dgm:pt>
    <dgm:pt modelId="{042BB588-7B55-4685-A6CA-64FFFEBE31F4}">
      <dgm:prSet/>
      <dgm:spPr/>
      <dgm:t>
        <a:bodyPr/>
        <a:lstStyle/>
        <a:p>
          <a:r>
            <a:rPr lang="en-US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MUCH STRESS DO YOU TYPICALLY EXPERIENCE EVERYDAY?*</a:t>
          </a:r>
        </a:p>
      </dgm:t>
    </dgm:pt>
    <dgm:pt modelId="{E3B20B77-B110-471F-934B-EB54A573B270}" type="parTrans" cxnId="{281A8C7D-93E3-4F0C-8A3B-B0104E005375}">
      <dgm:prSet/>
      <dgm:spPr/>
      <dgm:t>
        <a:bodyPr/>
        <a:lstStyle/>
        <a:p>
          <a:pPr algn="l"/>
          <a:endParaRPr lang="en-US"/>
        </a:p>
      </dgm:t>
    </dgm:pt>
    <dgm:pt modelId="{FD14A4DE-6CC7-40D9-BF44-5395BCDB4CA8}" type="sibTrans" cxnId="{281A8C7D-93E3-4F0C-8A3B-B0104E005375}">
      <dgm:prSet/>
      <dgm:spPr/>
      <dgm:t>
        <a:bodyPr/>
        <a:lstStyle/>
        <a:p>
          <a:endParaRPr lang="en-US"/>
        </a:p>
      </dgm:t>
    </dgm:pt>
    <dgm:pt modelId="{74FF2BBD-0CFE-4DD8-92CD-77805888140C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en-US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NEW PLACES DO YOU VISIT?</a:t>
          </a:r>
        </a:p>
      </dgm:t>
    </dgm:pt>
    <dgm:pt modelId="{3B12FB83-139B-4919-AD67-99630CD616A6}" type="parTrans" cxnId="{58DB9A96-D1FC-437D-B47F-F5D4DD00DEF1}">
      <dgm:prSet/>
      <dgm:spPr/>
      <dgm:t>
        <a:bodyPr/>
        <a:lstStyle/>
        <a:p>
          <a:pPr algn="l"/>
          <a:endParaRPr lang="en-US"/>
        </a:p>
      </dgm:t>
    </dgm:pt>
    <dgm:pt modelId="{A61CF835-101A-47C3-B322-600F1268DA53}" type="sibTrans" cxnId="{58DB9A96-D1FC-437D-B47F-F5D4DD00DEF1}">
      <dgm:prSet/>
      <dgm:spPr/>
      <dgm:t>
        <a:bodyPr/>
        <a:lstStyle/>
        <a:p>
          <a:endParaRPr lang="en-US"/>
        </a:p>
      </dgm:t>
    </dgm:pt>
    <dgm:pt modelId="{8B3541AC-C25A-44F7-A8FB-01ADB0B35A2F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en-US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PEOPLE ARE VERY CLOSE TO YOU?*</a:t>
          </a:r>
        </a:p>
      </dgm:t>
    </dgm:pt>
    <dgm:pt modelId="{8BB9EB94-A16A-4FE1-BD55-962B45F85E63}" type="parTrans" cxnId="{2D78B824-E2A2-410B-98D8-1EEA38C92E99}">
      <dgm:prSet/>
      <dgm:spPr/>
      <dgm:t>
        <a:bodyPr/>
        <a:lstStyle/>
        <a:p>
          <a:pPr algn="l"/>
          <a:endParaRPr lang="en-US"/>
        </a:p>
      </dgm:t>
    </dgm:pt>
    <dgm:pt modelId="{FA8CEA6E-09BE-4CD8-B6E4-82B69B210134}" type="sibTrans" cxnId="{2D78B824-E2A2-410B-98D8-1EEA38C92E99}">
      <dgm:prSet/>
      <dgm:spPr/>
      <dgm:t>
        <a:bodyPr/>
        <a:lstStyle/>
        <a:p>
          <a:endParaRPr lang="en-US"/>
        </a:p>
      </dgm:t>
    </dgm:pt>
    <dgm:pt modelId="{176A9E13-89B6-4A82-B983-5023B6D641BC}">
      <dgm:prSet/>
      <dgm:spPr/>
      <dgm:t>
        <a:bodyPr/>
        <a:lstStyle/>
        <a:p>
          <a:r>
            <a:rPr lang="en-US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PEOPLE DO YOU HELP ACHIEVE A BETTER LIFE?*</a:t>
          </a:r>
        </a:p>
      </dgm:t>
    </dgm:pt>
    <dgm:pt modelId="{3F146E9A-AE13-4A89-91F4-0848A7628265}" type="parTrans" cxnId="{DFD8A234-5504-4398-8845-8C5C0C5CD523}">
      <dgm:prSet/>
      <dgm:spPr/>
      <dgm:t>
        <a:bodyPr/>
        <a:lstStyle/>
        <a:p>
          <a:pPr algn="l"/>
          <a:endParaRPr lang="en-US"/>
        </a:p>
      </dgm:t>
    </dgm:pt>
    <dgm:pt modelId="{0B2E6F12-852C-4D98-BF6B-19181B64CCCB}" type="sibTrans" cxnId="{DFD8A234-5504-4398-8845-8C5C0C5CD523}">
      <dgm:prSet/>
      <dgm:spPr/>
      <dgm:t>
        <a:bodyPr/>
        <a:lstStyle/>
        <a:p>
          <a:endParaRPr lang="en-US"/>
        </a:p>
      </dgm:t>
    </dgm:pt>
    <dgm:pt modelId="{1E127191-4DE9-49EA-B042-8D452D9BA4AB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en-US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WITH HOW MANY PEOPLE DO YOU INTERACT WITH DURING A TYPICAL DAY?*</a:t>
          </a:r>
        </a:p>
      </dgm:t>
    </dgm:pt>
    <dgm:pt modelId="{682A0A3C-15E1-4D67-AC6D-647A5F7F479B}" type="parTrans" cxnId="{536503A8-836A-42EB-9408-7F077D78494E}">
      <dgm:prSet/>
      <dgm:spPr/>
      <dgm:t>
        <a:bodyPr/>
        <a:lstStyle/>
        <a:p>
          <a:pPr algn="l"/>
          <a:endParaRPr lang="en-US"/>
        </a:p>
      </dgm:t>
    </dgm:pt>
    <dgm:pt modelId="{1B7A238B-1EB8-47C9-966C-2F34B76DC05B}" type="sibTrans" cxnId="{536503A8-836A-42EB-9408-7F077D78494E}">
      <dgm:prSet/>
      <dgm:spPr/>
      <dgm:t>
        <a:bodyPr/>
        <a:lstStyle/>
        <a:p>
          <a:endParaRPr lang="en-US"/>
        </a:p>
      </dgm:t>
    </dgm:pt>
    <dgm:pt modelId="{3FF52AF1-828A-4C8B-AB95-B5E02B9C89BA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en-US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REMARKABLE ACHIEVEMENTS ARE YOU PROUD OF?*</a:t>
          </a:r>
        </a:p>
      </dgm:t>
    </dgm:pt>
    <dgm:pt modelId="{53C3BA41-5772-4A1B-87B4-D112A4B2458C}" type="parTrans" cxnId="{14D3B09C-AAAD-496E-A352-4E95C7BA5555}">
      <dgm:prSet/>
      <dgm:spPr/>
      <dgm:t>
        <a:bodyPr/>
        <a:lstStyle/>
        <a:p>
          <a:pPr algn="l"/>
          <a:endParaRPr lang="en-US"/>
        </a:p>
      </dgm:t>
    </dgm:pt>
    <dgm:pt modelId="{CC854701-E9DD-4EA3-9B8F-74C28A7866F1}" type="sibTrans" cxnId="{14D3B09C-AAAD-496E-A352-4E95C7BA5555}">
      <dgm:prSet/>
      <dgm:spPr/>
      <dgm:t>
        <a:bodyPr/>
        <a:lstStyle/>
        <a:p>
          <a:endParaRPr lang="en-US"/>
        </a:p>
      </dgm:t>
    </dgm:pt>
    <dgm:pt modelId="{A9153989-FF62-4A3C-B7C8-E5D853D1E77B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en-US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TIMES DO YOU DONATE YOUR TIME OR MONEY TO GOOD CAUSES?*</a:t>
          </a:r>
        </a:p>
      </dgm:t>
    </dgm:pt>
    <dgm:pt modelId="{830C3888-0932-401B-875C-FFDE460DBF88}" type="parTrans" cxnId="{E72A58C6-B3F5-4356-954B-218930DF71DB}">
      <dgm:prSet/>
      <dgm:spPr/>
      <dgm:t>
        <a:bodyPr/>
        <a:lstStyle/>
        <a:p>
          <a:pPr algn="l"/>
          <a:endParaRPr lang="en-US"/>
        </a:p>
      </dgm:t>
    </dgm:pt>
    <dgm:pt modelId="{F0565EE4-07BE-4C53-9941-4E15C6645070}" type="sibTrans" cxnId="{E72A58C6-B3F5-4356-954B-218930DF71DB}">
      <dgm:prSet/>
      <dgm:spPr/>
      <dgm:t>
        <a:bodyPr/>
        <a:lstStyle/>
        <a:p>
          <a:endParaRPr lang="en-US"/>
        </a:p>
      </dgm:t>
    </dgm:pt>
    <dgm:pt modelId="{88A0EDE9-2F74-4B6E-A62D-4CD8767A4BAD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WHAT IS YOUR BODY MASS INDEX (BMI) RANGE?*</a:t>
          </a:r>
        </a:p>
      </dgm:t>
    </dgm:pt>
    <dgm:pt modelId="{CA19319F-304D-420B-BA06-203AF7A2EEDD}" type="parTrans" cxnId="{EBCD9531-777A-475E-ACC0-BBA51E111316}">
      <dgm:prSet/>
      <dgm:spPr/>
      <dgm:t>
        <a:bodyPr/>
        <a:lstStyle/>
        <a:p>
          <a:pPr algn="l"/>
          <a:endParaRPr lang="en-US"/>
        </a:p>
      </dgm:t>
    </dgm:pt>
    <dgm:pt modelId="{5FAA2DEB-FC88-4BF9-BA19-3935B2406B20}" type="sibTrans" cxnId="{EBCD9531-777A-475E-ACC0-BBA51E111316}">
      <dgm:prSet/>
      <dgm:spPr/>
      <dgm:t>
        <a:bodyPr/>
        <a:lstStyle/>
        <a:p>
          <a:endParaRPr lang="en-US"/>
        </a:p>
      </dgm:t>
    </dgm:pt>
    <dgm:pt modelId="{EC175752-B484-4647-8B5C-CC600F4F01AA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en-US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WELL DO YOU COMPLETE YOUR WEEKLY TO-DO LISTS?*</a:t>
          </a:r>
        </a:p>
      </dgm:t>
    </dgm:pt>
    <dgm:pt modelId="{964CB625-4C78-4AF7-95C5-FA2DC8A00BE7}" type="parTrans" cxnId="{0CFDB0CB-5F77-48AB-AB04-D00486EDB463}">
      <dgm:prSet/>
      <dgm:spPr/>
      <dgm:t>
        <a:bodyPr/>
        <a:lstStyle/>
        <a:p>
          <a:pPr algn="l"/>
          <a:endParaRPr lang="en-US"/>
        </a:p>
      </dgm:t>
    </dgm:pt>
    <dgm:pt modelId="{42223135-C4C6-415A-B958-283DB17C5EED}" type="sibTrans" cxnId="{0CFDB0CB-5F77-48AB-AB04-D00486EDB463}">
      <dgm:prSet/>
      <dgm:spPr/>
      <dgm:t>
        <a:bodyPr/>
        <a:lstStyle/>
        <a:p>
          <a:endParaRPr lang="en-US"/>
        </a:p>
      </dgm:t>
    </dgm:pt>
    <dgm:pt modelId="{9BDFAB38-0FDB-4F3F-AB61-A971A1DD0410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en-US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 A TYPICAL DAY, HOW MANY HOURS DO YOU EXPERIENCE "FLOW"?*</a:t>
          </a:r>
        </a:p>
      </dgm:t>
    </dgm:pt>
    <dgm:pt modelId="{36B70F32-BBC9-43A7-9DC6-F1091427F84B}" type="parTrans" cxnId="{C77A8361-9EF4-420A-871B-7699A42FFB83}">
      <dgm:prSet/>
      <dgm:spPr/>
      <dgm:t>
        <a:bodyPr/>
        <a:lstStyle/>
        <a:p>
          <a:pPr algn="l"/>
          <a:endParaRPr lang="en-US"/>
        </a:p>
      </dgm:t>
    </dgm:pt>
    <dgm:pt modelId="{FF9DA77B-46C1-484B-A3D6-A72878B3C545}" type="sibTrans" cxnId="{C77A8361-9EF4-420A-871B-7699A42FFB83}">
      <dgm:prSet/>
      <dgm:spPr/>
      <dgm:t>
        <a:bodyPr/>
        <a:lstStyle/>
        <a:p>
          <a:endParaRPr lang="en-US"/>
        </a:p>
      </dgm:t>
    </dgm:pt>
    <dgm:pt modelId="{DF5AF6F8-B869-41FE-90D0-ADF30D166E29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en-US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STEPS (IN THOUSANDS) DO YOU TYPICALLY WALK EVERYDAY?*</a:t>
          </a:r>
        </a:p>
      </dgm:t>
    </dgm:pt>
    <dgm:pt modelId="{43176479-1A9C-40ED-A3A9-93FBC6D9E12F}" type="parTrans" cxnId="{EBAB65DB-23F2-4E8A-9493-0574F09841AD}">
      <dgm:prSet/>
      <dgm:spPr/>
      <dgm:t>
        <a:bodyPr/>
        <a:lstStyle/>
        <a:p>
          <a:pPr algn="l"/>
          <a:endParaRPr lang="en-US"/>
        </a:p>
      </dgm:t>
    </dgm:pt>
    <dgm:pt modelId="{C6ED1CB0-2B63-4E0F-9593-43063715ABDD}" type="sibTrans" cxnId="{EBAB65DB-23F2-4E8A-9493-0574F09841AD}">
      <dgm:prSet/>
      <dgm:spPr/>
      <dgm:t>
        <a:bodyPr/>
        <a:lstStyle/>
        <a:p>
          <a:endParaRPr lang="en-US"/>
        </a:p>
      </dgm:t>
    </dgm:pt>
    <dgm:pt modelId="{2E077E2E-F155-4390-B8DF-7AB7C0EA9339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en-US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 HOW MANY YEARS AHEAD IS YOUR LIFE VISION VERY CLEAR FOR?*</a:t>
          </a:r>
        </a:p>
      </dgm:t>
    </dgm:pt>
    <dgm:pt modelId="{3DE5F0F9-6C43-42E1-AB0C-E94EFF768A42}" type="parTrans" cxnId="{D2F36EAA-3481-4ADA-881A-6F30A6A8B116}">
      <dgm:prSet/>
      <dgm:spPr/>
      <dgm:t>
        <a:bodyPr/>
        <a:lstStyle/>
        <a:p>
          <a:pPr algn="l"/>
          <a:endParaRPr lang="en-US"/>
        </a:p>
      </dgm:t>
    </dgm:pt>
    <dgm:pt modelId="{27C01E57-8A67-4788-A900-6096C5AFFF3B}" type="sibTrans" cxnId="{D2F36EAA-3481-4ADA-881A-6F30A6A8B116}">
      <dgm:prSet/>
      <dgm:spPr/>
      <dgm:t>
        <a:bodyPr/>
        <a:lstStyle/>
        <a:p>
          <a:endParaRPr lang="en-US"/>
        </a:p>
      </dgm:t>
    </dgm:pt>
    <dgm:pt modelId="{E5E44CCB-8B9E-431E-A998-ED9A66E851B0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en-US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ABOUT HOW LONG DO YOU TYPICALLY SLEEP?</a:t>
          </a:r>
        </a:p>
      </dgm:t>
    </dgm:pt>
    <dgm:pt modelId="{C89F3F07-9B0A-4D70-85E6-4A52F4DB2441}" type="parTrans" cxnId="{24C52231-81AE-4442-8022-E3816A11C8D0}">
      <dgm:prSet/>
      <dgm:spPr/>
      <dgm:t>
        <a:bodyPr/>
        <a:lstStyle/>
        <a:p>
          <a:pPr algn="l"/>
          <a:endParaRPr lang="en-US"/>
        </a:p>
      </dgm:t>
    </dgm:pt>
    <dgm:pt modelId="{83A3C4DE-43D4-47E3-BDF5-D92E4D2AF9A5}" type="sibTrans" cxnId="{24C52231-81AE-4442-8022-E3816A11C8D0}">
      <dgm:prSet/>
      <dgm:spPr/>
      <dgm:t>
        <a:bodyPr/>
        <a:lstStyle/>
        <a:p>
          <a:endParaRPr lang="en-US"/>
        </a:p>
      </dgm:t>
    </dgm:pt>
    <dgm:pt modelId="{05495634-FC3A-4355-A2F1-EE5CF45CFE1B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en-US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DAYS OF VACATION DO YOU TYPICALLY LOSE EVERY YEAR ?</a:t>
          </a:r>
        </a:p>
      </dgm:t>
    </dgm:pt>
    <dgm:pt modelId="{C7F65546-D659-45DB-B90E-89637EFED7F3}" type="parTrans" cxnId="{CB7555B5-43F6-4940-A171-47C362459B69}">
      <dgm:prSet/>
      <dgm:spPr/>
      <dgm:t>
        <a:bodyPr/>
        <a:lstStyle/>
        <a:p>
          <a:pPr algn="l"/>
          <a:endParaRPr lang="en-US"/>
        </a:p>
      </dgm:t>
    </dgm:pt>
    <dgm:pt modelId="{C32A0B7C-C762-434A-9015-D33CB7AC782E}" type="sibTrans" cxnId="{CB7555B5-43F6-4940-A171-47C362459B69}">
      <dgm:prSet/>
      <dgm:spPr/>
      <dgm:t>
        <a:bodyPr/>
        <a:lstStyle/>
        <a:p>
          <a:endParaRPr lang="en-US"/>
        </a:p>
      </dgm:t>
    </dgm:pt>
    <dgm:pt modelId="{F699CEFB-39D3-47B1-B0DB-5F37DC914146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en-US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OFTEN DO YOU SHOUT OR SULK AT SOMEBODY?*</a:t>
          </a:r>
        </a:p>
      </dgm:t>
    </dgm:pt>
    <dgm:pt modelId="{1356E388-7103-452F-9B1C-BA322B91A61D}" type="parTrans" cxnId="{FEED4509-16F0-43B7-AF5A-0110F4D47AE3}">
      <dgm:prSet/>
      <dgm:spPr/>
      <dgm:t>
        <a:bodyPr/>
        <a:lstStyle/>
        <a:p>
          <a:pPr algn="l"/>
          <a:endParaRPr lang="en-US"/>
        </a:p>
      </dgm:t>
    </dgm:pt>
    <dgm:pt modelId="{FC93C522-01D0-417B-A0DF-5A193E878AC2}" type="sibTrans" cxnId="{FEED4509-16F0-43B7-AF5A-0110F4D47AE3}">
      <dgm:prSet/>
      <dgm:spPr/>
      <dgm:t>
        <a:bodyPr/>
        <a:lstStyle/>
        <a:p>
          <a:endParaRPr lang="en-US"/>
        </a:p>
      </dgm:t>
    </dgm:pt>
    <dgm:pt modelId="{A05FEABE-D764-4582-B3AE-7B782B532805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SUFFICIENT IS YOUR INCOME TO COVER BASIC LIFE EXPENSES?*</a:t>
          </a:r>
        </a:p>
      </dgm:t>
    </dgm:pt>
    <dgm:pt modelId="{C9BEA6EB-742D-485B-A58D-F68B1824D59F}" type="parTrans" cxnId="{E24BDCD0-B403-414E-9113-B85899AEC151}">
      <dgm:prSet/>
      <dgm:spPr/>
      <dgm:t>
        <a:bodyPr/>
        <a:lstStyle/>
        <a:p>
          <a:pPr algn="l"/>
          <a:endParaRPr lang="en-US"/>
        </a:p>
      </dgm:t>
    </dgm:pt>
    <dgm:pt modelId="{9D2E4CF6-C10F-4326-94BD-1DDFD68F282F}" type="sibTrans" cxnId="{E24BDCD0-B403-414E-9113-B85899AEC151}">
      <dgm:prSet/>
      <dgm:spPr/>
      <dgm:t>
        <a:bodyPr/>
        <a:lstStyle/>
        <a:p>
          <a:endParaRPr lang="en-US"/>
        </a:p>
      </dgm:t>
    </dgm:pt>
    <dgm:pt modelId="{82BEE28D-8C9D-4E0C-BBE6-DDA0F9221A1B}">
      <dgm:prSet/>
      <dgm:spPr/>
      <dgm:t>
        <a:bodyPr/>
        <a:lstStyle/>
        <a:p>
          <a:r>
            <a:rPr lang="en-US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RECOGNITIONS HAVE YOU RECEIVED IN YOUR LIFE?*</a:t>
          </a:r>
        </a:p>
      </dgm:t>
    </dgm:pt>
    <dgm:pt modelId="{9330F7F9-95FB-479B-BC6F-737DFB89A8EE}" type="parTrans" cxnId="{EAF10E71-5960-4800-AC3D-7474A21AE4B3}">
      <dgm:prSet/>
      <dgm:spPr/>
      <dgm:t>
        <a:bodyPr/>
        <a:lstStyle/>
        <a:p>
          <a:pPr algn="l"/>
          <a:endParaRPr lang="en-US"/>
        </a:p>
      </dgm:t>
    </dgm:pt>
    <dgm:pt modelId="{BC49B78A-F376-4BB0-A5EF-A91C33F2415E}" type="sibTrans" cxnId="{EAF10E71-5960-4800-AC3D-7474A21AE4B3}">
      <dgm:prSet/>
      <dgm:spPr/>
      <dgm:t>
        <a:bodyPr/>
        <a:lstStyle/>
        <a:p>
          <a:endParaRPr lang="en-US"/>
        </a:p>
      </dgm:t>
    </dgm:pt>
    <dgm:pt modelId="{98D2C938-3434-43AD-A205-1BE1B5DDC93D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en-US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HOURS DO YOU SPEND EVERYDAY DOING WHAT YOU ARE PASSIONATE ABOUT?*</a:t>
          </a:r>
        </a:p>
      </dgm:t>
    </dgm:pt>
    <dgm:pt modelId="{52053D3E-1AF6-4E0B-ADA3-EE1392B62D73}" type="parTrans" cxnId="{05661795-05EB-4A7A-9017-2152781E1ABD}">
      <dgm:prSet/>
      <dgm:spPr/>
      <dgm:t>
        <a:bodyPr/>
        <a:lstStyle/>
        <a:p>
          <a:pPr algn="l"/>
          <a:endParaRPr lang="en-US"/>
        </a:p>
      </dgm:t>
    </dgm:pt>
    <dgm:pt modelId="{776B527B-E475-4325-87AF-5D96EA9FF4CA}" type="sibTrans" cxnId="{05661795-05EB-4A7A-9017-2152781E1ABD}">
      <dgm:prSet/>
      <dgm:spPr/>
      <dgm:t>
        <a:bodyPr/>
        <a:lstStyle/>
        <a:p>
          <a:endParaRPr lang="en-US"/>
        </a:p>
      </dgm:t>
    </dgm:pt>
    <dgm:pt modelId="{614B50D0-FFE2-40C6-A7BC-13967F064365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en-US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 A TYPICAL WEEK, HOW MANY TIMES DO YOU HAVE THE OPPORTUNITY TO THINK ABOUT YOURSELF?*</a:t>
          </a:r>
        </a:p>
      </dgm:t>
    </dgm:pt>
    <dgm:pt modelId="{94894724-28AE-4C39-997C-9E32C799041B}" type="parTrans" cxnId="{A643CEC2-0DF6-4612-8DFE-C4B4F5D38D28}">
      <dgm:prSet/>
      <dgm:spPr/>
      <dgm:t>
        <a:bodyPr/>
        <a:lstStyle/>
        <a:p>
          <a:pPr algn="l"/>
          <a:endParaRPr lang="en-US"/>
        </a:p>
      </dgm:t>
    </dgm:pt>
    <dgm:pt modelId="{9774169D-D28C-4525-8FDA-14C699B1FFF0}" type="sibTrans" cxnId="{A643CEC2-0DF6-4612-8DFE-C4B4F5D38D28}">
      <dgm:prSet/>
      <dgm:spPr/>
      <dgm:t>
        <a:bodyPr/>
        <a:lstStyle/>
        <a:p>
          <a:endParaRPr lang="en-US"/>
        </a:p>
      </dgm:t>
    </dgm:pt>
    <dgm:pt modelId="{FBB12567-797E-4532-A39E-6B82B56DE209}" type="pres">
      <dgm:prSet presAssocID="{8C5B31F5-A602-45DE-B93B-4D9F9F470C2D}" presName="vert0" presStyleCnt="0">
        <dgm:presLayoutVars>
          <dgm:dir/>
          <dgm:animOne val="branch"/>
          <dgm:animLvl val="lvl"/>
        </dgm:presLayoutVars>
      </dgm:prSet>
      <dgm:spPr/>
    </dgm:pt>
    <dgm:pt modelId="{FDE3ECB4-069A-4A10-BDDA-F9418594E003}" type="pres">
      <dgm:prSet presAssocID="{3B797B9F-5668-4B7E-8312-A1FF55EC0695}" presName="thickLine" presStyleLbl="alignNode1" presStyleIdx="0" presStyleCnt="20"/>
      <dgm:spPr/>
    </dgm:pt>
    <dgm:pt modelId="{803E6B13-591D-4160-AE0F-3F90106701C2}" type="pres">
      <dgm:prSet presAssocID="{3B797B9F-5668-4B7E-8312-A1FF55EC0695}" presName="horz1" presStyleCnt="0"/>
      <dgm:spPr/>
    </dgm:pt>
    <dgm:pt modelId="{A5B04E6A-22D5-4FD7-AD8C-309DBC57AAAF}" type="pres">
      <dgm:prSet presAssocID="{3B797B9F-5668-4B7E-8312-A1FF55EC0695}" presName="tx1" presStyleLbl="revTx" presStyleIdx="0" presStyleCnt="20"/>
      <dgm:spPr/>
    </dgm:pt>
    <dgm:pt modelId="{D1265DA4-D453-40F7-8D92-64C8A2DE368A}" type="pres">
      <dgm:prSet presAssocID="{3B797B9F-5668-4B7E-8312-A1FF55EC0695}" presName="vert1" presStyleCnt="0"/>
      <dgm:spPr/>
    </dgm:pt>
    <dgm:pt modelId="{802F44EA-11DB-4DB3-96A1-BD0F6C067BBC}" type="pres">
      <dgm:prSet presAssocID="{042BB588-7B55-4685-A6CA-64FFFEBE31F4}" presName="thickLine" presStyleLbl="alignNode1" presStyleIdx="1" presStyleCnt="20"/>
      <dgm:spPr/>
    </dgm:pt>
    <dgm:pt modelId="{5104E1D5-C3BB-41EC-A639-B01A4B19D3C9}" type="pres">
      <dgm:prSet presAssocID="{042BB588-7B55-4685-A6CA-64FFFEBE31F4}" presName="horz1" presStyleCnt="0"/>
      <dgm:spPr/>
    </dgm:pt>
    <dgm:pt modelId="{0202DC51-47C1-4731-90A6-A3F5D0D46444}" type="pres">
      <dgm:prSet presAssocID="{042BB588-7B55-4685-A6CA-64FFFEBE31F4}" presName="tx1" presStyleLbl="revTx" presStyleIdx="1" presStyleCnt="20"/>
      <dgm:spPr/>
    </dgm:pt>
    <dgm:pt modelId="{211A451A-8AA2-4997-B65D-CB90A1C5E3C7}" type="pres">
      <dgm:prSet presAssocID="{042BB588-7B55-4685-A6CA-64FFFEBE31F4}" presName="vert1" presStyleCnt="0"/>
      <dgm:spPr/>
    </dgm:pt>
    <dgm:pt modelId="{C2497FF7-0BC6-460C-A614-370E5D8A886D}" type="pres">
      <dgm:prSet presAssocID="{74FF2BBD-0CFE-4DD8-92CD-77805888140C}" presName="thickLine" presStyleLbl="alignNode1" presStyleIdx="2" presStyleCnt="20"/>
      <dgm:spPr/>
    </dgm:pt>
    <dgm:pt modelId="{1D87E29A-D17F-496D-9733-EB4C432E8217}" type="pres">
      <dgm:prSet presAssocID="{74FF2BBD-0CFE-4DD8-92CD-77805888140C}" presName="horz1" presStyleCnt="0"/>
      <dgm:spPr/>
    </dgm:pt>
    <dgm:pt modelId="{0EBDDDC9-0602-49E9-84D8-5606DFC845F2}" type="pres">
      <dgm:prSet presAssocID="{74FF2BBD-0CFE-4DD8-92CD-77805888140C}" presName="tx1" presStyleLbl="revTx" presStyleIdx="2" presStyleCnt="20"/>
      <dgm:spPr/>
    </dgm:pt>
    <dgm:pt modelId="{29D1C7ED-012B-4EA2-A726-0F5D8E4E13E8}" type="pres">
      <dgm:prSet presAssocID="{74FF2BBD-0CFE-4DD8-92CD-77805888140C}" presName="vert1" presStyleCnt="0"/>
      <dgm:spPr/>
    </dgm:pt>
    <dgm:pt modelId="{A9B4D290-BCCA-48DE-8E2D-6048354BAE23}" type="pres">
      <dgm:prSet presAssocID="{8B3541AC-C25A-44F7-A8FB-01ADB0B35A2F}" presName="thickLine" presStyleLbl="alignNode1" presStyleIdx="3" presStyleCnt="20"/>
      <dgm:spPr/>
    </dgm:pt>
    <dgm:pt modelId="{462CD481-6810-4463-86BE-76CD872C9EFE}" type="pres">
      <dgm:prSet presAssocID="{8B3541AC-C25A-44F7-A8FB-01ADB0B35A2F}" presName="horz1" presStyleCnt="0"/>
      <dgm:spPr/>
    </dgm:pt>
    <dgm:pt modelId="{60B04E29-5485-4DC7-A083-0B2AE40F828F}" type="pres">
      <dgm:prSet presAssocID="{8B3541AC-C25A-44F7-A8FB-01ADB0B35A2F}" presName="tx1" presStyleLbl="revTx" presStyleIdx="3" presStyleCnt="20"/>
      <dgm:spPr/>
    </dgm:pt>
    <dgm:pt modelId="{3E351546-0990-4EFF-A795-4E3E65EA843E}" type="pres">
      <dgm:prSet presAssocID="{8B3541AC-C25A-44F7-A8FB-01ADB0B35A2F}" presName="vert1" presStyleCnt="0"/>
      <dgm:spPr/>
    </dgm:pt>
    <dgm:pt modelId="{1FA73FA0-F4DF-4FE8-A713-0A5F27A4CBA6}" type="pres">
      <dgm:prSet presAssocID="{176A9E13-89B6-4A82-B983-5023B6D641BC}" presName="thickLine" presStyleLbl="alignNode1" presStyleIdx="4" presStyleCnt="20"/>
      <dgm:spPr/>
    </dgm:pt>
    <dgm:pt modelId="{788A560A-EE9F-4CA5-A325-F57FEC0ACB2A}" type="pres">
      <dgm:prSet presAssocID="{176A9E13-89B6-4A82-B983-5023B6D641BC}" presName="horz1" presStyleCnt="0"/>
      <dgm:spPr/>
    </dgm:pt>
    <dgm:pt modelId="{E83499A7-B5CA-41A6-8725-A1442A200B71}" type="pres">
      <dgm:prSet presAssocID="{176A9E13-89B6-4A82-B983-5023B6D641BC}" presName="tx1" presStyleLbl="revTx" presStyleIdx="4" presStyleCnt="20"/>
      <dgm:spPr/>
    </dgm:pt>
    <dgm:pt modelId="{198C4B4A-256A-44C1-AD73-71189E0D6F73}" type="pres">
      <dgm:prSet presAssocID="{176A9E13-89B6-4A82-B983-5023B6D641BC}" presName="vert1" presStyleCnt="0"/>
      <dgm:spPr/>
    </dgm:pt>
    <dgm:pt modelId="{96D9022D-961B-4FDB-B30B-47B491135F0D}" type="pres">
      <dgm:prSet presAssocID="{1E127191-4DE9-49EA-B042-8D452D9BA4AB}" presName="thickLine" presStyleLbl="alignNode1" presStyleIdx="5" presStyleCnt="20"/>
      <dgm:spPr/>
    </dgm:pt>
    <dgm:pt modelId="{D5F1D68D-9E02-4586-84F5-85502E1F8B94}" type="pres">
      <dgm:prSet presAssocID="{1E127191-4DE9-49EA-B042-8D452D9BA4AB}" presName="horz1" presStyleCnt="0"/>
      <dgm:spPr/>
    </dgm:pt>
    <dgm:pt modelId="{72EB4171-3AA6-44C1-92AF-8FA4B25E0A64}" type="pres">
      <dgm:prSet presAssocID="{1E127191-4DE9-49EA-B042-8D452D9BA4AB}" presName="tx1" presStyleLbl="revTx" presStyleIdx="5" presStyleCnt="20"/>
      <dgm:spPr/>
    </dgm:pt>
    <dgm:pt modelId="{83908BF5-8678-4738-B985-9F9FDC684374}" type="pres">
      <dgm:prSet presAssocID="{1E127191-4DE9-49EA-B042-8D452D9BA4AB}" presName="vert1" presStyleCnt="0"/>
      <dgm:spPr/>
    </dgm:pt>
    <dgm:pt modelId="{750B2647-21E9-4287-AD67-FE7EAF58F183}" type="pres">
      <dgm:prSet presAssocID="{3FF52AF1-828A-4C8B-AB95-B5E02B9C89BA}" presName="thickLine" presStyleLbl="alignNode1" presStyleIdx="6" presStyleCnt="20"/>
      <dgm:spPr/>
    </dgm:pt>
    <dgm:pt modelId="{C8C07DE0-A13D-4E31-A504-8FA3E137EE9F}" type="pres">
      <dgm:prSet presAssocID="{3FF52AF1-828A-4C8B-AB95-B5E02B9C89BA}" presName="horz1" presStyleCnt="0"/>
      <dgm:spPr/>
    </dgm:pt>
    <dgm:pt modelId="{18697E0D-25F9-4393-9ECA-A7DB2F9AFA53}" type="pres">
      <dgm:prSet presAssocID="{3FF52AF1-828A-4C8B-AB95-B5E02B9C89BA}" presName="tx1" presStyleLbl="revTx" presStyleIdx="6" presStyleCnt="20"/>
      <dgm:spPr/>
    </dgm:pt>
    <dgm:pt modelId="{942738BB-A1A7-4B8C-87BC-3FE628D65F3D}" type="pres">
      <dgm:prSet presAssocID="{3FF52AF1-828A-4C8B-AB95-B5E02B9C89BA}" presName="vert1" presStyleCnt="0"/>
      <dgm:spPr/>
    </dgm:pt>
    <dgm:pt modelId="{8C01211E-7F97-421E-B8D8-C0FB88DC94E0}" type="pres">
      <dgm:prSet presAssocID="{A9153989-FF62-4A3C-B7C8-E5D853D1E77B}" presName="thickLine" presStyleLbl="alignNode1" presStyleIdx="7" presStyleCnt="20"/>
      <dgm:spPr/>
    </dgm:pt>
    <dgm:pt modelId="{8DECFA22-8E2C-4917-9946-BC7B7006FFD5}" type="pres">
      <dgm:prSet presAssocID="{A9153989-FF62-4A3C-B7C8-E5D853D1E77B}" presName="horz1" presStyleCnt="0"/>
      <dgm:spPr/>
    </dgm:pt>
    <dgm:pt modelId="{78355ADA-9419-4BDE-8C0D-F82A9105C805}" type="pres">
      <dgm:prSet presAssocID="{A9153989-FF62-4A3C-B7C8-E5D853D1E77B}" presName="tx1" presStyleLbl="revTx" presStyleIdx="7" presStyleCnt="20"/>
      <dgm:spPr/>
    </dgm:pt>
    <dgm:pt modelId="{08C65BEE-951C-4208-B181-0DE8CFD25B76}" type="pres">
      <dgm:prSet presAssocID="{A9153989-FF62-4A3C-B7C8-E5D853D1E77B}" presName="vert1" presStyleCnt="0"/>
      <dgm:spPr/>
    </dgm:pt>
    <dgm:pt modelId="{8382F1D7-7C1F-4FEC-A4CE-687D93032E05}" type="pres">
      <dgm:prSet presAssocID="{88A0EDE9-2F74-4B6E-A62D-4CD8767A4BAD}" presName="thickLine" presStyleLbl="alignNode1" presStyleIdx="8" presStyleCnt="20"/>
      <dgm:spPr/>
    </dgm:pt>
    <dgm:pt modelId="{F077C003-B4DF-43B7-818D-788EE7043582}" type="pres">
      <dgm:prSet presAssocID="{88A0EDE9-2F74-4B6E-A62D-4CD8767A4BAD}" presName="horz1" presStyleCnt="0"/>
      <dgm:spPr/>
    </dgm:pt>
    <dgm:pt modelId="{FD1E39B4-DEE9-402C-ABAB-1D3CD5E7B194}" type="pres">
      <dgm:prSet presAssocID="{88A0EDE9-2F74-4B6E-A62D-4CD8767A4BAD}" presName="tx1" presStyleLbl="revTx" presStyleIdx="8" presStyleCnt="20"/>
      <dgm:spPr/>
    </dgm:pt>
    <dgm:pt modelId="{56C440DD-CB14-41DC-B52D-55C2CCB509A3}" type="pres">
      <dgm:prSet presAssocID="{88A0EDE9-2F74-4B6E-A62D-4CD8767A4BAD}" presName="vert1" presStyleCnt="0"/>
      <dgm:spPr/>
    </dgm:pt>
    <dgm:pt modelId="{07426E01-7913-48FD-889D-F554CE15A4FA}" type="pres">
      <dgm:prSet presAssocID="{EC175752-B484-4647-8B5C-CC600F4F01AA}" presName="thickLine" presStyleLbl="alignNode1" presStyleIdx="9" presStyleCnt="20"/>
      <dgm:spPr/>
    </dgm:pt>
    <dgm:pt modelId="{5EC71778-3989-4EAD-825C-FAD089480B15}" type="pres">
      <dgm:prSet presAssocID="{EC175752-B484-4647-8B5C-CC600F4F01AA}" presName="horz1" presStyleCnt="0"/>
      <dgm:spPr/>
    </dgm:pt>
    <dgm:pt modelId="{539F83FE-F056-40C2-886B-3635F7B08FF6}" type="pres">
      <dgm:prSet presAssocID="{EC175752-B484-4647-8B5C-CC600F4F01AA}" presName="tx1" presStyleLbl="revTx" presStyleIdx="9" presStyleCnt="20"/>
      <dgm:spPr/>
    </dgm:pt>
    <dgm:pt modelId="{BDDCA2E5-8383-46F9-B9F0-56470FE518C7}" type="pres">
      <dgm:prSet presAssocID="{EC175752-B484-4647-8B5C-CC600F4F01AA}" presName="vert1" presStyleCnt="0"/>
      <dgm:spPr/>
    </dgm:pt>
    <dgm:pt modelId="{B2AC28DE-5732-46F4-A6EA-1CACBE6306C8}" type="pres">
      <dgm:prSet presAssocID="{9BDFAB38-0FDB-4F3F-AB61-A971A1DD0410}" presName="thickLine" presStyleLbl="alignNode1" presStyleIdx="10" presStyleCnt="20"/>
      <dgm:spPr/>
    </dgm:pt>
    <dgm:pt modelId="{76267FFE-3F1D-4B39-8CBA-0640085241CE}" type="pres">
      <dgm:prSet presAssocID="{9BDFAB38-0FDB-4F3F-AB61-A971A1DD0410}" presName="horz1" presStyleCnt="0"/>
      <dgm:spPr/>
    </dgm:pt>
    <dgm:pt modelId="{14A998C9-B19C-4F9A-9270-B7306ABE7432}" type="pres">
      <dgm:prSet presAssocID="{9BDFAB38-0FDB-4F3F-AB61-A971A1DD0410}" presName="tx1" presStyleLbl="revTx" presStyleIdx="10" presStyleCnt="20"/>
      <dgm:spPr/>
    </dgm:pt>
    <dgm:pt modelId="{CF6CE95C-AE68-484B-AA77-FEA9340FD33C}" type="pres">
      <dgm:prSet presAssocID="{9BDFAB38-0FDB-4F3F-AB61-A971A1DD0410}" presName="vert1" presStyleCnt="0"/>
      <dgm:spPr/>
    </dgm:pt>
    <dgm:pt modelId="{0B0B8761-EFC9-4B82-8D1B-8B8DC8918730}" type="pres">
      <dgm:prSet presAssocID="{DF5AF6F8-B869-41FE-90D0-ADF30D166E29}" presName="thickLine" presStyleLbl="alignNode1" presStyleIdx="11" presStyleCnt="20"/>
      <dgm:spPr/>
    </dgm:pt>
    <dgm:pt modelId="{8F1F736F-D671-4DCB-92E1-83747F94EAA2}" type="pres">
      <dgm:prSet presAssocID="{DF5AF6F8-B869-41FE-90D0-ADF30D166E29}" presName="horz1" presStyleCnt="0"/>
      <dgm:spPr/>
    </dgm:pt>
    <dgm:pt modelId="{2392F90B-EF69-4E9F-9D4C-7A36177B2B51}" type="pres">
      <dgm:prSet presAssocID="{DF5AF6F8-B869-41FE-90D0-ADF30D166E29}" presName="tx1" presStyleLbl="revTx" presStyleIdx="11" presStyleCnt="20"/>
      <dgm:spPr/>
    </dgm:pt>
    <dgm:pt modelId="{84C20EB7-C7F4-483B-A3AD-079CA242BB38}" type="pres">
      <dgm:prSet presAssocID="{DF5AF6F8-B869-41FE-90D0-ADF30D166E29}" presName="vert1" presStyleCnt="0"/>
      <dgm:spPr/>
    </dgm:pt>
    <dgm:pt modelId="{4A35986D-204C-4234-9AF2-5E45DF3B83A2}" type="pres">
      <dgm:prSet presAssocID="{2E077E2E-F155-4390-B8DF-7AB7C0EA9339}" presName="thickLine" presStyleLbl="alignNode1" presStyleIdx="12" presStyleCnt="20"/>
      <dgm:spPr/>
    </dgm:pt>
    <dgm:pt modelId="{C46F10A2-BB83-41AD-A234-8C9EA708DF26}" type="pres">
      <dgm:prSet presAssocID="{2E077E2E-F155-4390-B8DF-7AB7C0EA9339}" presName="horz1" presStyleCnt="0"/>
      <dgm:spPr/>
    </dgm:pt>
    <dgm:pt modelId="{D6A96DC8-6EFC-456D-AD2F-BD1E3A75C2BC}" type="pres">
      <dgm:prSet presAssocID="{2E077E2E-F155-4390-B8DF-7AB7C0EA9339}" presName="tx1" presStyleLbl="revTx" presStyleIdx="12" presStyleCnt="20"/>
      <dgm:spPr/>
    </dgm:pt>
    <dgm:pt modelId="{0D387FB9-283F-4D25-83E1-26EC1F171B70}" type="pres">
      <dgm:prSet presAssocID="{2E077E2E-F155-4390-B8DF-7AB7C0EA9339}" presName="vert1" presStyleCnt="0"/>
      <dgm:spPr/>
    </dgm:pt>
    <dgm:pt modelId="{5D9FCA3D-4B76-4870-A133-E007BEF170B0}" type="pres">
      <dgm:prSet presAssocID="{E5E44CCB-8B9E-431E-A998-ED9A66E851B0}" presName="thickLine" presStyleLbl="alignNode1" presStyleIdx="13" presStyleCnt="20"/>
      <dgm:spPr/>
    </dgm:pt>
    <dgm:pt modelId="{9C7F7EC1-EBFE-482B-A16B-975753CDF002}" type="pres">
      <dgm:prSet presAssocID="{E5E44CCB-8B9E-431E-A998-ED9A66E851B0}" presName="horz1" presStyleCnt="0"/>
      <dgm:spPr/>
    </dgm:pt>
    <dgm:pt modelId="{462A3357-6A82-49AA-A4B8-DE834FDCD7DF}" type="pres">
      <dgm:prSet presAssocID="{E5E44CCB-8B9E-431E-A998-ED9A66E851B0}" presName="tx1" presStyleLbl="revTx" presStyleIdx="13" presStyleCnt="20"/>
      <dgm:spPr/>
    </dgm:pt>
    <dgm:pt modelId="{A06732A8-AD7E-4009-9CB9-C83A6C5C7811}" type="pres">
      <dgm:prSet presAssocID="{E5E44CCB-8B9E-431E-A998-ED9A66E851B0}" presName="vert1" presStyleCnt="0"/>
      <dgm:spPr/>
    </dgm:pt>
    <dgm:pt modelId="{ADD5E978-05BA-4450-9D78-C518FFE4CF1C}" type="pres">
      <dgm:prSet presAssocID="{05495634-FC3A-4355-A2F1-EE5CF45CFE1B}" presName="thickLine" presStyleLbl="alignNode1" presStyleIdx="14" presStyleCnt="20"/>
      <dgm:spPr/>
    </dgm:pt>
    <dgm:pt modelId="{E2AABBED-7517-4788-A830-38146AF27C24}" type="pres">
      <dgm:prSet presAssocID="{05495634-FC3A-4355-A2F1-EE5CF45CFE1B}" presName="horz1" presStyleCnt="0"/>
      <dgm:spPr/>
    </dgm:pt>
    <dgm:pt modelId="{A26AE212-A5D2-41EC-85EA-03247CBBD61E}" type="pres">
      <dgm:prSet presAssocID="{05495634-FC3A-4355-A2F1-EE5CF45CFE1B}" presName="tx1" presStyleLbl="revTx" presStyleIdx="14" presStyleCnt="20"/>
      <dgm:spPr/>
    </dgm:pt>
    <dgm:pt modelId="{5A4984EB-780A-49AF-AB7C-5F4EA35D2EA1}" type="pres">
      <dgm:prSet presAssocID="{05495634-FC3A-4355-A2F1-EE5CF45CFE1B}" presName="vert1" presStyleCnt="0"/>
      <dgm:spPr/>
    </dgm:pt>
    <dgm:pt modelId="{CBB7E7A2-73B9-42A8-AE03-5F7A64B9ECAA}" type="pres">
      <dgm:prSet presAssocID="{F699CEFB-39D3-47B1-B0DB-5F37DC914146}" presName="thickLine" presStyleLbl="alignNode1" presStyleIdx="15" presStyleCnt="20"/>
      <dgm:spPr/>
    </dgm:pt>
    <dgm:pt modelId="{771303ED-4C3E-4F5A-8FE3-739FE5774A0F}" type="pres">
      <dgm:prSet presAssocID="{F699CEFB-39D3-47B1-B0DB-5F37DC914146}" presName="horz1" presStyleCnt="0"/>
      <dgm:spPr/>
    </dgm:pt>
    <dgm:pt modelId="{395990E2-93EC-4271-99DE-5E5CA07095DE}" type="pres">
      <dgm:prSet presAssocID="{F699CEFB-39D3-47B1-B0DB-5F37DC914146}" presName="tx1" presStyleLbl="revTx" presStyleIdx="15" presStyleCnt="20"/>
      <dgm:spPr/>
    </dgm:pt>
    <dgm:pt modelId="{7EEBD733-C429-4012-876F-74B0A8B32A62}" type="pres">
      <dgm:prSet presAssocID="{F699CEFB-39D3-47B1-B0DB-5F37DC914146}" presName="vert1" presStyleCnt="0"/>
      <dgm:spPr/>
    </dgm:pt>
    <dgm:pt modelId="{B031284A-E59B-48DD-BCB5-02758B820726}" type="pres">
      <dgm:prSet presAssocID="{A05FEABE-D764-4582-B3AE-7B782B532805}" presName="thickLine" presStyleLbl="alignNode1" presStyleIdx="16" presStyleCnt="20"/>
      <dgm:spPr/>
    </dgm:pt>
    <dgm:pt modelId="{9315CB4F-6805-417C-964A-DAC43673FACE}" type="pres">
      <dgm:prSet presAssocID="{A05FEABE-D764-4582-B3AE-7B782B532805}" presName="horz1" presStyleCnt="0"/>
      <dgm:spPr/>
    </dgm:pt>
    <dgm:pt modelId="{94A324F5-A7D9-4DB0-82F8-167F1FEC1948}" type="pres">
      <dgm:prSet presAssocID="{A05FEABE-D764-4582-B3AE-7B782B532805}" presName="tx1" presStyleLbl="revTx" presStyleIdx="16" presStyleCnt="20"/>
      <dgm:spPr/>
    </dgm:pt>
    <dgm:pt modelId="{D5BED70C-CF41-4254-971D-6DD2A570CC88}" type="pres">
      <dgm:prSet presAssocID="{A05FEABE-D764-4582-B3AE-7B782B532805}" presName="vert1" presStyleCnt="0"/>
      <dgm:spPr/>
    </dgm:pt>
    <dgm:pt modelId="{9E7B41B8-6767-4DAC-966C-CFAA2CF1DED4}" type="pres">
      <dgm:prSet presAssocID="{82BEE28D-8C9D-4E0C-BBE6-DDA0F9221A1B}" presName="thickLine" presStyleLbl="alignNode1" presStyleIdx="17" presStyleCnt="20"/>
      <dgm:spPr/>
    </dgm:pt>
    <dgm:pt modelId="{55A655FA-B458-4901-8879-A28E893705FE}" type="pres">
      <dgm:prSet presAssocID="{82BEE28D-8C9D-4E0C-BBE6-DDA0F9221A1B}" presName="horz1" presStyleCnt="0"/>
      <dgm:spPr/>
    </dgm:pt>
    <dgm:pt modelId="{5EC82FDF-B94C-4CEC-BC94-1C60D560459D}" type="pres">
      <dgm:prSet presAssocID="{82BEE28D-8C9D-4E0C-BBE6-DDA0F9221A1B}" presName="tx1" presStyleLbl="revTx" presStyleIdx="17" presStyleCnt="20"/>
      <dgm:spPr/>
    </dgm:pt>
    <dgm:pt modelId="{90A4B29E-60A0-49F4-BFEE-DCB3B9FA2E72}" type="pres">
      <dgm:prSet presAssocID="{82BEE28D-8C9D-4E0C-BBE6-DDA0F9221A1B}" presName="vert1" presStyleCnt="0"/>
      <dgm:spPr/>
    </dgm:pt>
    <dgm:pt modelId="{DC209845-E34B-4ED9-AFDB-F6688509B89F}" type="pres">
      <dgm:prSet presAssocID="{98D2C938-3434-43AD-A205-1BE1B5DDC93D}" presName="thickLine" presStyleLbl="alignNode1" presStyleIdx="18" presStyleCnt="20"/>
      <dgm:spPr/>
    </dgm:pt>
    <dgm:pt modelId="{CC5AA4D0-C792-49C3-94E2-1BB417157376}" type="pres">
      <dgm:prSet presAssocID="{98D2C938-3434-43AD-A205-1BE1B5DDC93D}" presName="horz1" presStyleCnt="0"/>
      <dgm:spPr/>
    </dgm:pt>
    <dgm:pt modelId="{1DD0F112-515D-4D5C-97EA-916A0705D78B}" type="pres">
      <dgm:prSet presAssocID="{98D2C938-3434-43AD-A205-1BE1B5DDC93D}" presName="tx1" presStyleLbl="revTx" presStyleIdx="18" presStyleCnt="20"/>
      <dgm:spPr/>
    </dgm:pt>
    <dgm:pt modelId="{A1301FB4-DA96-484B-8CC9-BA85B0A00E2A}" type="pres">
      <dgm:prSet presAssocID="{98D2C938-3434-43AD-A205-1BE1B5DDC93D}" presName="vert1" presStyleCnt="0"/>
      <dgm:spPr/>
    </dgm:pt>
    <dgm:pt modelId="{1E97C153-0A93-47DC-84F7-C705AA8A7214}" type="pres">
      <dgm:prSet presAssocID="{614B50D0-FFE2-40C6-A7BC-13967F064365}" presName="thickLine" presStyleLbl="alignNode1" presStyleIdx="19" presStyleCnt="20"/>
      <dgm:spPr/>
    </dgm:pt>
    <dgm:pt modelId="{1A37CAD4-050C-4D62-9FAA-E7FCB99A053A}" type="pres">
      <dgm:prSet presAssocID="{614B50D0-FFE2-40C6-A7BC-13967F064365}" presName="horz1" presStyleCnt="0"/>
      <dgm:spPr/>
    </dgm:pt>
    <dgm:pt modelId="{1BFA55F0-283D-4DE2-96BF-E3D516E90CE2}" type="pres">
      <dgm:prSet presAssocID="{614B50D0-FFE2-40C6-A7BC-13967F064365}" presName="tx1" presStyleLbl="revTx" presStyleIdx="19" presStyleCnt="20"/>
      <dgm:spPr/>
    </dgm:pt>
    <dgm:pt modelId="{0822E158-16AC-4148-959D-9373BDC91407}" type="pres">
      <dgm:prSet presAssocID="{614B50D0-FFE2-40C6-A7BC-13967F064365}" presName="vert1" presStyleCnt="0"/>
      <dgm:spPr/>
    </dgm:pt>
  </dgm:ptLst>
  <dgm:cxnLst>
    <dgm:cxn modelId="{CF2CB405-4DDC-4933-A810-8B7587A8678C}" type="presOf" srcId="{8C5B31F5-A602-45DE-B93B-4D9F9F470C2D}" destId="{FBB12567-797E-4532-A39E-6B82B56DE209}" srcOrd="0" destOrd="0" presId="urn:microsoft.com/office/officeart/2008/layout/LinedList"/>
    <dgm:cxn modelId="{FEED4509-16F0-43B7-AF5A-0110F4D47AE3}" srcId="{8C5B31F5-A602-45DE-B93B-4D9F9F470C2D}" destId="{F699CEFB-39D3-47B1-B0DB-5F37DC914146}" srcOrd="15" destOrd="0" parTransId="{1356E388-7103-452F-9B1C-BA322B91A61D}" sibTransId="{FC93C522-01D0-417B-A0DF-5A193E878AC2}"/>
    <dgm:cxn modelId="{4704F509-EA80-4224-91BB-944A6B7357E2}" type="presOf" srcId="{74FF2BBD-0CFE-4DD8-92CD-77805888140C}" destId="{0EBDDDC9-0602-49E9-84D8-5606DFC845F2}" srcOrd="0" destOrd="0" presId="urn:microsoft.com/office/officeart/2008/layout/LinedList"/>
    <dgm:cxn modelId="{B3A80614-D70D-47B2-AE1B-05127486FD7E}" type="presOf" srcId="{A05FEABE-D764-4582-B3AE-7B782B532805}" destId="{94A324F5-A7D9-4DB0-82F8-167F1FEC1948}" srcOrd="0" destOrd="0" presId="urn:microsoft.com/office/officeart/2008/layout/LinedList"/>
    <dgm:cxn modelId="{2D78B824-E2A2-410B-98D8-1EEA38C92E99}" srcId="{8C5B31F5-A602-45DE-B93B-4D9F9F470C2D}" destId="{8B3541AC-C25A-44F7-A8FB-01ADB0B35A2F}" srcOrd="3" destOrd="0" parTransId="{8BB9EB94-A16A-4FE1-BD55-962B45F85E63}" sibTransId="{FA8CEA6E-09BE-4CD8-B6E4-82B69B210134}"/>
    <dgm:cxn modelId="{BA53212D-AD54-48EE-A7F3-097FEE5ECD0F}" type="presOf" srcId="{176A9E13-89B6-4A82-B983-5023B6D641BC}" destId="{E83499A7-B5CA-41A6-8725-A1442A200B71}" srcOrd="0" destOrd="0" presId="urn:microsoft.com/office/officeart/2008/layout/LinedList"/>
    <dgm:cxn modelId="{D87E042F-D9EA-4935-9F58-44CA0D5DBCF4}" type="presOf" srcId="{88A0EDE9-2F74-4B6E-A62D-4CD8767A4BAD}" destId="{FD1E39B4-DEE9-402C-ABAB-1D3CD5E7B194}" srcOrd="0" destOrd="0" presId="urn:microsoft.com/office/officeart/2008/layout/LinedList"/>
    <dgm:cxn modelId="{14676730-350E-4D24-A5FB-A26D584EE96B}" srcId="{8C5B31F5-A602-45DE-B93B-4D9F9F470C2D}" destId="{3B797B9F-5668-4B7E-8312-A1FF55EC0695}" srcOrd="0" destOrd="0" parTransId="{A43CDBFC-CE68-40B6-9848-BC56EABD19B8}" sibTransId="{53F26C91-1F79-4036-B87D-E6282B38903C}"/>
    <dgm:cxn modelId="{24C52231-81AE-4442-8022-E3816A11C8D0}" srcId="{8C5B31F5-A602-45DE-B93B-4D9F9F470C2D}" destId="{E5E44CCB-8B9E-431E-A998-ED9A66E851B0}" srcOrd="13" destOrd="0" parTransId="{C89F3F07-9B0A-4D70-85E6-4A52F4DB2441}" sibTransId="{83A3C4DE-43D4-47E3-BDF5-D92E4D2AF9A5}"/>
    <dgm:cxn modelId="{EBCD9531-777A-475E-ACC0-BBA51E111316}" srcId="{8C5B31F5-A602-45DE-B93B-4D9F9F470C2D}" destId="{88A0EDE9-2F74-4B6E-A62D-4CD8767A4BAD}" srcOrd="8" destOrd="0" parTransId="{CA19319F-304D-420B-BA06-203AF7A2EEDD}" sibTransId="{5FAA2DEB-FC88-4BF9-BA19-3935B2406B20}"/>
    <dgm:cxn modelId="{DFD8A234-5504-4398-8845-8C5C0C5CD523}" srcId="{8C5B31F5-A602-45DE-B93B-4D9F9F470C2D}" destId="{176A9E13-89B6-4A82-B983-5023B6D641BC}" srcOrd="4" destOrd="0" parTransId="{3F146E9A-AE13-4A89-91F4-0848A7628265}" sibTransId="{0B2E6F12-852C-4D98-BF6B-19181B64CCCB}"/>
    <dgm:cxn modelId="{C77A8361-9EF4-420A-871B-7699A42FFB83}" srcId="{8C5B31F5-A602-45DE-B93B-4D9F9F470C2D}" destId="{9BDFAB38-0FDB-4F3F-AB61-A971A1DD0410}" srcOrd="10" destOrd="0" parTransId="{36B70F32-BBC9-43A7-9DC6-F1091427F84B}" sibTransId="{FF9DA77B-46C1-484B-A3D6-A72878B3C545}"/>
    <dgm:cxn modelId="{B68F6E69-59FD-482D-BE68-5D48E9A0D2F5}" type="presOf" srcId="{3B797B9F-5668-4B7E-8312-A1FF55EC0695}" destId="{A5B04E6A-22D5-4FD7-AD8C-309DBC57AAAF}" srcOrd="0" destOrd="0" presId="urn:microsoft.com/office/officeart/2008/layout/LinedList"/>
    <dgm:cxn modelId="{EAF10E71-5960-4800-AC3D-7474A21AE4B3}" srcId="{8C5B31F5-A602-45DE-B93B-4D9F9F470C2D}" destId="{82BEE28D-8C9D-4E0C-BBE6-DDA0F9221A1B}" srcOrd="17" destOrd="0" parTransId="{9330F7F9-95FB-479B-BC6F-737DFB89A8EE}" sibTransId="{BC49B78A-F376-4BB0-A5EF-A91C33F2415E}"/>
    <dgm:cxn modelId="{B3351576-BC85-4BAF-9F43-0FFD7C21D897}" type="presOf" srcId="{8B3541AC-C25A-44F7-A8FB-01ADB0B35A2F}" destId="{60B04E29-5485-4DC7-A083-0B2AE40F828F}" srcOrd="0" destOrd="0" presId="urn:microsoft.com/office/officeart/2008/layout/LinedList"/>
    <dgm:cxn modelId="{CEF73157-C639-4FAD-9D3D-E5D84758E3AD}" type="presOf" srcId="{9BDFAB38-0FDB-4F3F-AB61-A971A1DD0410}" destId="{14A998C9-B19C-4F9A-9270-B7306ABE7432}" srcOrd="0" destOrd="0" presId="urn:microsoft.com/office/officeart/2008/layout/LinedList"/>
    <dgm:cxn modelId="{29AF097D-46C8-4EBE-917A-148DD4310B0E}" type="presOf" srcId="{A9153989-FF62-4A3C-B7C8-E5D853D1E77B}" destId="{78355ADA-9419-4BDE-8C0D-F82A9105C805}" srcOrd="0" destOrd="0" presId="urn:microsoft.com/office/officeart/2008/layout/LinedList"/>
    <dgm:cxn modelId="{FDD5697D-8376-428E-91D7-A90075207A86}" type="presOf" srcId="{05495634-FC3A-4355-A2F1-EE5CF45CFE1B}" destId="{A26AE212-A5D2-41EC-85EA-03247CBBD61E}" srcOrd="0" destOrd="0" presId="urn:microsoft.com/office/officeart/2008/layout/LinedList"/>
    <dgm:cxn modelId="{281A8C7D-93E3-4F0C-8A3B-B0104E005375}" srcId="{8C5B31F5-A602-45DE-B93B-4D9F9F470C2D}" destId="{042BB588-7B55-4685-A6CA-64FFFEBE31F4}" srcOrd="1" destOrd="0" parTransId="{E3B20B77-B110-471F-934B-EB54A573B270}" sibTransId="{FD14A4DE-6CC7-40D9-BF44-5395BCDB4CA8}"/>
    <dgm:cxn modelId="{8A79C18C-A8D4-4757-AD8A-DBB197165FFA}" type="presOf" srcId="{3FF52AF1-828A-4C8B-AB95-B5E02B9C89BA}" destId="{18697E0D-25F9-4393-9ECA-A7DB2F9AFA53}" srcOrd="0" destOrd="0" presId="urn:microsoft.com/office/officeart/2008/layout/LinedList"/>
    <dgm:cxn modelId="{CB8CEF8F-6C97-433E-8D23-3FE49479B12C}" type="presOf" srcId="{82BEE28D-8C9D-4E0C-BBE6-DDA0F9221A1B}" destId="{5EC82FDF-B94C-4CEC-BC94-1C60D560459D}" srcOrd="0" destOrd="0" presId="urn:microsoft.com/office/officeart/2008/layout/LinedList"/>
    <dgm:cxn modelId="{05661795-05EB-4A7A-9017-2152781E1ABD}" srcId="{8C5B31F5-A602-45DE-B93B-4D9F9F470C2D}" destId="{98D2C938-3434-43AD-A205-1BE1B5DDC93D}" srcOrd="18" destOrd="0" parTransId="{52053D3E-1AF6-4E0B-ADA3-EE1392B62D73}" sibTransId="{776B527B-E475-4325-87AF-5D96EA9FF4CA}"/>
    <dgm:cxn modelId="{58DB9A96-D1FC-437D-B47F-F5D4DD00DEF1}" srcId="{8C5B31F5-A602-45DE-B93B-4D9F9F470C2D}" destId="{74FF2BBD-0CFE-4DD8-92CD-77805888140C}" srcOrd="2" destOrd="0" parTransId="{3B12FB83-139B-4919-AD67-99630CD616A6}" sibTransId="{A61CF835-101A-47C3-B322-600F1268DA53}"/>
    <dgm:cxn modelId="{14D3B09C-AAAD-496E-A352-4E95C7BA5555}" srcId="{8C5B31F5-A602-45DE-B93B-4D9F9F470C2D}" destId="{3FF52AF1-828A-4C8B-AB95-B5E02B9C89BA}" srcOrd="6" destOrd="0" parTransId="{53C3BA41-5772-4A1B-87B4-D112A4B2458C}" sibTransId="{CC854701-E9DD-4EA3-9B8F-74C28A7866F1}"/>
    <dgm:cxn modelId="{70B841A7-456A-40AD-8FD8-198165449FFB}" type="presOf" srcId="{1E127191-4DE9-49EA-B042-8D452D9BA4AB}" destId="{72EB4171-3AA6-44C1-92AF-8FA4B25E0A64}" srcOrd="0" destOrd="0" presId="urn:microsoft.com/office/officeart/2008/layout/LinedList"/>
    <dgm:cxn modelId="{536503A8-836A-42EB-9408-7F077D78494E}" srcId="{8C5B31F5-A602-45DE-B93B-4D9F9F470C2D}" destId="{1E127191-4DE9-49EA-B042-8D452D9BA4AB}" srcOrd="5" destOrd="0" parTransId="{682A0A3C-15E1-4D67-AC6D-647A5F7F479B}" sibTransId="{1B7A238B-1EB8-47C9-966C-2F34B76DC05B}"/>
    <dgm:cxn modelId="{D2F36EAA-3481-4ADA-881A-6F30A6A8B116}" srcId="{8C5B31F5-A602-45DE-B93B-4D9F9F470C2D}" destId="{2E077E2E-F155-4390-B8DF-7AB7C0EA9339}" srcOrd="12" destOrd="0" parTransId="{3DE5F0F9-6C43-42E1-AB0C-E94EFF768A42}" sibTransId="{27C01E57-8A67-4788-A900-6096C5AFFF3B}"/>
    <dgm:cxn modelId="{D18E8FB3-EA59-4BCF-A3D9-AA327309F99F}" type="presOf" srcId="{042BB588-7B55-4685-A6CA-64FFFEBE31F4}" destId="{0202DC51-47C1-4731-90A6-A3F5D0D46444}" srcOrd="0" destOrd="0" presId="urn:microsoft.com/office/officeart/2008/layout/LinedList"/>
    <dgm:cxn modelId="{CB7555B5-43F6-4940-A171-47C362459B69}" srcId="{8C5B31F5-A602-45DE-B93B-4D9F9F470C2D}" destId="{05495634-FC3A-4355-A2F1-EE5CF45CFE1B}" srcOrd="14" destOrd="0" parTransId="{C7F65546-D659-45DB-B90E-89637EFED7F3}" sibTransId="{C32A0B7C-C762-434A-9015-D33CB7AC782E}"/>
    <dgm:cxn modelId="{C4C61EB7-CDE3-439D-BA33-561A1864A2BB}" type="presOf" srcId="{DF5AF6F8-B869-41FE-90D0-ADF30D166E29}" destId="{2392F90B-EF69-4E9F-9D4C-7A36177B2B51}" srcOrd="0" destOrd="0" presId="urn:microsoft.com/office/officeart/2008/layout/LinedList"/>
    <dgm:cxn modelId="{14DF39BE-4236-4890-8391-C2074B3CAE7D}" type="presOf" srcId="{614B50D0-FFE2-40C6-A7BC-13967F064365}" destId="{1BFA55F0-283D-4DE2-96BF-E3D516E90CE2}" srcOrd="0" destOrd="0" presId="urn:microsoft.com/office/officeart/2008/layout/LinedList"/>
    <dgm:cxn modelId="{A643CEC2-0DF6-4612-8DFE-C4B4F5D38D28}" srcId="{8C5B31F5-A602-45DE-B93B-4D9F9F470C2D}" destId="{614B50D0-FFE2-40C6-A7BC-13967F064365}" srcOrd="19" destOrd="0" parTransId="{94894724-28AE-4C39-997C-9E32C799041B}" sibTransId="{9774169D-D28C-4525-8FDA-14C699B1FFF0}"/>
    <dgm:cxn modelId="{E72A58C6-B3F5-4356-954B-218930DF71DB}" srcId="{8C5B31F5-A602-45DE-B93B-4D9F9F470C2D}" destId="{A9153989-FF62-4A3C-B7C8-E5D853D1E77B}" srcOrd="7" destOrd="0" parTransId="{830C3888-0932-401B-875C-FFDE460DBF88}" sibTransId="{F0565EE4-07BE-4C53-9941-4E15C6645070}"/>
    <dgm:cxn modelId="{75C959C7-54B4-4E97-B6B6-1815D7F634C5}" type="presOf" srcId="{2E077E2E-F155-4390-B8DF-7AB7C0EA9339}" destId="{D6A96DC8-6EFC-456D-AD2F-BD1E3A75C2BC}" srcOrd="0" destOrd="0" presId="urn:microsoft.com/office/officeart/2008/layout/LinedList"/>
    <dgm:cxn modelId="{0CFDB0CB-5F77-48AB-AB04-D00486EDB463}" srcId="{8C5B31F5-A602-45DE-B93B-4D9F9F470C2D}" destId="{EC175752-B484-4647-8B5C-CC600F4F01AA}" srcOrd="9" destOrd="0" parTransId="{964CB625-4C78-4AF7-95C5-FA2DC8A00BE7}" sibTransId="{42223135-C4C6-415A-B958-283DB17C5EED}"/>
    <dgm:cxn modelId="{E24BDCD0-B403-414E-9113-B85899AEC151}" srcId="{8C5B31F5-A602-45DE-B93B-4D9F9F470C2D}" destId="{A05FEABE-D764-4582-B3AE-7B782B532805}" srcOrd="16" destOrd="0" parTransId="{C9BEA6EB-742D-485B-A58D-F68B1824D59F}" sibTransId="{9D2E4CF6-C10F-4326-94BD-1DDFD68F282F}"/>
    <dgm:cxn modelId="{780609D5-3B4D-4D65-896E-67401FFF18F0}" type="presOf" srcId="{F699CEFB-39D3-47B1-B0DB-5F37DC914146}" destId="{395990E2-93EC-4271-99DE-5E5CA07095DE}" srcOrd="0" destOrd="0" presId="urn:microsoft.com/office/officeart/2008/layout/LinedList"/>
    <dgm:cxn modelId="{EBAB65DB-23F2-4E8A-9493-0574F09841AD}" srcId="{8C5B31F5-A602-45DE-B93B-4D9F9F470C2D}" destId="{DF5AF6F8-B869-41FE-90D0-ADF30D166E29}" srcOrd="11" destOrd="0" parTransId="{43176479-1A9C-40ED-A3A9-93FBC6D9E12F}" sibTransId="{C6ED1CB0-2B63-4E0F-9593-43063715ABDD}"/>
    <dgm:cxn modelId="{026417E6-9AE3-4398-9DA6-807920AE6240}" type="presOf" srcId="{98D2C938-3434-43AD-A205-1BE1B5DDC93D}" destId="{1DD0F112-515D-4D5C-97EA-916A0705D78B}" srcOrd="0" destOrd="0" presId="urn:microsoft.com/office/officeart/2008/layout/LinedList"/>
    <dgm:cxn modelId="{7A1C1EF0-9700-4E83-A721-E9D41D00CE8E}" type="presOf" srcId="{E5E44CCB-8B9E-431E-A998-ED9A66E851B0}" destId="{462A3357-6A82-49AA-A4B8-DE834FDCD7DF}" srcOrd="0" destOrd="0" presId="urn:microsoft.com/office/officeart/2008/layout/LinedList"/>
    <dgm:cxn modelId="{67A259F8-1E25-4153-8229-8B53F1199D58}" type="presOf" srcId="{EC175752-B484-4647-8B5C-CC600F4F01AA}" destId="{539F83FE-F056-40C2-886B-3635F7B08FF6}" srcOrd="0" destOrd="0" presId="urn:microsoft.com/office/officeart/2008/layout/LinedList"/>
    <dgm:cxn modelId="{E06ABCCB-A125-4F8E-B9A2-136822480821}" type="presParOf" srcId="{FBB12567-797E-4532-A39E-6B82B56DE209}" destId="{FDE3ECB4-069A-4A10-BDDA-F9418594E003}" srcOrd="0" destOrd="0" presId="urn:microsoft.com/office/officeart/2008/layout/LinedList"/>
    <dgm:cxn modelId="{45CAD4E2-B313-4A4B-852B-3B3B72BDFF78}" type="presParOf" srcId="{FBB12567-797E-4532-A39E-6B82B56DE209}" destId="{803E6B13-591D-4160-AE0F-3F90106701C2}" srcOrd="1" destOrd="0" presId="urn:microsoft.com/office/officeart/2008/layout/LinedList"/>
    <dgm:cxn modelId="{293A0B53-A20F-43C1-B065-A89010E62A41}" type="presParOf" srcId="{803E6B13-591D-4160-AE0F-3F90106701C2}" destId="{A5B04E6A-22D5-4FD7-AD8C-309DBC57AAAF}" srcOrd="0" destOrd="0" presId="urn:microsoft.com/office/officeart/2008/layout/LinedList"/>
    <dgm:cxn modelId="{78301EB7-9019-47BB-824C-96E3D71EFB58}" type="presParOf" srcId="{803E6B13-591D-4160-AE0F-3F90106701C2}" destId="{D1265DA4-D453-40F7-8D92-64C8A2DE368A}" srcOrd="1" destOrd="0" presId="urn:microsoft.com/office/officeart/2008/layout/LinedList"/>
    <dgm:cxn modelId="{44C6A9AC-BD72-4BDF-8ECF-2921592A4984}" type="presParOf" srcId="{FBB12567-797E-4532-A39E-6B82B56DE209}" destId="{802F44EA-11DB-4DB3-96A1-BD0F6C067BBC}" srcOrd="2" destOrd="0" presId="urn:microsoft.com/office/officeart/2008/layout/LinedList"/>
    <dgm:cxn modelId="{0CB410EB-EA7B-48BF-9C18-A8A6D9096D3F}" type="presParOf" srcId="{FBB12567-797E-4532-A39E-6B82B56DE209}" destId="{5104E1D5-C3BB-41EC-A639-B01A4B19D3C9}" srcOrd="3" destOrd="0" presId="urn:microsoft.com/office/officeart/2008/layout/LinedList"/>
    <dgm:cxn modelId="{3677DC8E-037A-4D13-993E-99380AF5B903}" type="presParOf" srcId="{5104E1D5-C3BB-41EC-A639-B01A4B19D3C9}" destId="{0202DC51-47C1-4731-90A6-A3F5D0D46444}" srcOrd="0" destOrd="0" presId="urn:microsoft.com/office/officeart/2008/layout/LinedList"/>
    <dgm:cxn modelId="{734C41A6-02F4-44AE-AD5D-3D60B22A8FF8}" type="presParOf" srcId="{5104E1D5-C3BB-41EC-A639-B01A4B19D3C9}" destId="{211A451A-8AA2-4997-B65D-CB90A1C5E3C7}" srcOrd="1" destOrd="0" presId="urn:microsoft.com/office/officeart/2008/layout/LinedList"/>
    <dgm:cxn modelId="{F1B2D379-547A-4567-8E05-13209E2449A2}" type="presParOf" srcId="{FBB12567-797E-4532-A39E-6B82B56DE209}" destId="{C2497FF7-0BC6-460C-A614-370E5D8A886D}" srcOrd="4" destOrd="0" presId="urn:microsoft.com/office/officeart/2008/layout/LinedList"/>
    <dgm:cxn modelId="{639EFF5F-1559-43AE-87A6-4ABC6DBB6F03}" type="presParOf" srcId="{FBB12567-797E-4532-A39E-6B82B56DE209}" destId="{1D87E29A-D17F-496D-9733-EB4C432E8217}" srcOrd="5" destOrd="0" presId="urn:microsoft.com/office/officeart/2008/layout/LinedList"/>
    <dgm:cxn modelId="{D633E8FE-8E0C-415B-9F54-AF7481C22E10}" type="presParOf" srcId="{1D87E29A-D17F-496D-9733-EB4C432E8217}" destId="{0EBDDDC9-0602-49E9-84D8-5606DFC845F2}" srcOrd="0" destOrd="0" presId="urn:microsoft.com/office/officeart/2008/layout/LinedList"/>
    <dgm:cxn modelId="{256AA0D0-89EA-42C6-AE2D-14C59B82C172}" type="presParOf" srcId="{1D87E29A-D17F-496D-9733-EB4C432E8217}" destId="{29D1C7ED-012B-4EA2-A726-0F5D8E4E13E8}" srcOrd="1" destOrd="0" presId="urn:microsoft.com/office/officeart/2008/layout/LinedList"/>
    <dgm:cxn modelId="{744EA002-7006-4E5D-B1E4-1689BA4C5256}" type="presParOf" srcId="{FBB12567-797E-4532-A39E-6B82B56DE209}" destId="{A9B4D290-BCCA-48DE-8E2D-6048354BAE23}" srcOrd="6" destOrd="0" presId="urn:microsoft.com/office/officeart/2008/layout/LinedList"/>
    <dgm:cxn modelId="{91C78694-B99A-4F0C-90D6-2210595586A4}" type="presParOf" srcId="{FBB12567-797E-4532-A39E-6B82B56DE209}" destId="{462CD481-6810-4463-86BE-76CD872C9EFE}" srcOrd="7" destOrd="0" presId="urn:microsoft.com/office/officeart/2008/layout/LinedList"/>
    <dgm:cxn modelId="{5A417667-ADC0-4B5E-B3A2-1D2E980CDB11}" type="presParOf" srcId="{462CD481-6810-4463-86BE-76CD872C9EFE}" destId="{60B04E29-5485-4DC7-A083-0B2AE40F828F}" srcOrd="0" destOrd="0" presId="urn:microsoft.com/office/officeart/2008/layout/LinedList"/>
    <dgm:cxn modelId="{F1C8287E-E138-47F6-8825-C693C24E0F39}" type="presParOf" srcId="{462CD481-6810-4463-86BE-76CD872C9EFE}" destId="{3E351546-0990-4EFF-A795-4E3E65EA843E}" srcOrd="1" destOrd="0" presId="urn:microsoft.com/office/officeart/2008/layout/LinedList"/>
    <dgm:cxn modelId="{36576CA6-AC6C-4571-AF50-3F4640950E35}" type="presParOf" srcId="{FBB12567-797E-4532-A39E-6B82B56DE209}" destId="{1FA73FA0-F4DF-4FE8-A713-0A5F27A4CBA6}" srcOrd="8" destOrd="0" presId="urn:microsoft.com/office/officeart/2008/layout/LinedList"/>
    <dgm:cxn modelId="{85687447-A291-405A-8B04-64435280755C}" type="presParOf" srcId="{FBB12567-797E-4532-A39E-6B82B56DE209}" destId="{788A560A-EE9F-4CA5-A325-F57FEC0ACB2A}" srcOrd="9" destOrd="0" presId="urn:microsoft.com/office/officeart/2008/layout/LinedList"/>
    <dgm:cxn modelId="{624D93A8-49CE-4C9B-8210-1613AB2867C9}" type="presParOf" srcId="{788A560A-EE9F-4CA5-A325-F57FEC0ACB2A}" destId="{E83499A7-B5CA-41A6-8725-A1442A200B71}" srcOrd="0" destOrd="0" presId="urn:microsoft.com/office/officeart/2008/layout/LinedList"/>
    <dgm:cxn modelId="{FB8A36F9-3288-497F-A26F-A182C69D4785}" type="presParOf" srcId="{788A560A-EE9F-4CA5-A325-F57FEC0ACB2A}" destId="{198C4B4A-256A-44C1-AD73-71189E0D6F73}" srcOrd="1" destOrd="0" presId="urn:microsoft.com/office/officeart/2008/layout/LinedList"/>
    <dgm:cxn modelId="{6C5B6AD4-7FE0-48BF-AE8A-08AEF8536470}" type="presParOf" srcId="{FBB12567-797E-4532-A39E-6B82B56DE209}" destId="{96D9022D-961B-4FDB-B30B-47B491135F0D}" srcOrd="10" destOrd="0" presId="urn:microsoft.com/office/officeart/2008/layout/LinedList"/>
    <dgm:cxn modelId="{868FDECC-4527-4512-BE5A-A444F6E259B3}" type="presParOf" srcId="{FBB12567-797E-4532-A39E-6B82B56DE209}" destId="{D5F1D68D-9E02-4586-84F5-85502E1F8B94}" srcOrd="11" destOrd="0" presId="urn:microsoft.com/office/officeart/2008/layout/LinedList"/>
    <dgm:cxn modelId="{6D14E928-B634-41C8-9577-1AF12B50BF63}" type="presParOf" srcId="{D5F1D68D-9E02-4586-84F5-85502E1F8B94}" destId="{72EB4171-3AA6-44C1-92AF-8FA4B25E0A64}" srcOrd="0" destOrd="0" presId="urn:microsoft.com/office/officeart/2008/layout/LinedList"/>
    <dgm:cxn modelId="{B36C796F-24AA-45E1-B3D8-057C841A1BF1}" type="presParOf" srcId="{D5F1D68D-9E02-4586-84F5-85502E1F8B94}" destId="{83908BF5-8678-4738-B985-9F9FDC684374}" srcOrd="1" destOrd="0" presId="urn:microsoft.com/office/officeart/2008/layout/LinedList"/>
    <dgm:cxn modelId="{8265E3B1-E824-474E-9C00-1DD9751BCEFD}" type="presParOf" srcId="{FBB12567-797E-4532-A39E-6B82B56DE209}" destId="{750B2647-21E9-4287-AD67-FE7EAF58F183}" srcOrd="12" destOrd="0" presId="urn:microsoft.com/office/officeart/2008/layout/LinedList"/>
    <dgm:cxn modelId="{982D68CF-06AB-40E0-850D-E0F72AE93CC5}" type="presParOf" srcId="{FBB12567-797E-4532-A39E-6B82B56DE209}" destId="{C8C07DE0-A13D-4E31-A504-8FA3E137EE9F}" srcOrd="13" destOrd="0" presId="urn:microsoft.com/office/officeart/2008/layout/LinedList"/>
    <dgm:cxn modelId="{0617BE24-95A0-42AF-AAF9-CB7B5D95BA26}" type="presParOf" srcId="{C8C07DE0-A13D-4E31-A504-8FA3E137EE9F}" destId="{18697E0D-25F9-4393-9ECA-A7DB2F9AFA53}" srcOrd="0" destOrd="0" presId="urn:microsoft.com/office/officeart/2008/layout/LinedList"/>
    <dgm:cxn modelId="{3496FEB8-D642-4D6C-B634-A7B71242A400}" type="presParOf" srcId="{C8C07DE0-A13D-4E31-A504-8FA3E137EE9F}" destId="{942738BB-A1A7-4B8C-87BC-3FE628D65F3D}" srcOrd="1" destOrd="0" presId="urn:microsoft.com/office/officeart/2008/layout/LinedList"/>
    <dgm:cxn modelId="{F690CD49-1D85-486A-A52B-D480640D84B0}" type="presParOf" srcId="{FBB12567-797E-4532-A39E-6B82B56DE209}" destId="{8C01211E-7F97-421E-B8D8-C0FB88DC94E0}" srcOrd="14" destOrd="0" presId="urn:microsoft.com/office/officeart/2008/layout/LinedList"/>
    <dgm:cxn modelId="{36D70108-11E2-4FC2-9663-82E24D6E90D2}" type="presParOf" srcId="{FBB12567-797E-4532-A39E-6B82B56DE209}" destId="{8DECFA22-8E2C-4917-9946-BC7B7006FFD5}" srcOrd="15" destOrd="0" presId="urn:microsoft.com/office/officeart/2008/layout/LinedList"/>
    <dgm:cxn modelId="{E48ED79B-2409-4E2B-9DB3-4586E9FBE9CC}" type="presParOf" srcId="{8DECFA22-8E2C-4917-9946-BC7B7006FFD5}" destId="{78355ADA-9419-4BDE-8C0D-F82A9105C805}" srcOrd="0" destOrd="0" presId="urn:microsoft.com/office/officeart/2008/layout/LinedList"/>
    <dgm:cxn modelId="{12494206-D443-4831-B5A2-24D79E5A1763}" type="presParOf" srcId="{8DECFA22-8E2C-4917-9946-BC7B7006FFD5}" destId="{08C65BEE-951C-4208-B181-0DE8CFD25B76}" srcOrd="1" destOrd="0" presId="urn:microsoft.com/office/officeart/2008/layout/LinedList"/>
    <dgm:cxn modelId="{51CA8D53-251C-43CB-8A3D-014F71FBBF9F}" type="presParOf" srcId="{FBB12567-797E-4532-A39E-6B82B56DE209}" destId="{8382F1D7-7C1F-4FEC-A4CE-687D93032E05}" srcOrd="16" destOrd="0" presId="urn:microsoft.com/office/officeart/2008/layout/LinedList"/>
    <dgm:cxn modelId="{843DC652-2134-4C17-8C84-7B1A1B9733A6}" type="presParOf" srcId="{FBB12567-797E-4532-A39E-6B82B56DE209}" destId="{F077C003-B4DF-43B7-818D-788EE7043582}" srcOrd="17" destOrd="0" presId="urn:microsoft.com/office/officeart/2008/layout/LinedList"/>
    <dgm:cxn modelId="{3200A0EE-F479-4F61-87B1-AD002824A008}" type="presParOf" srcId="{F077C003-B4DF-43B7-818D-788EE7043582}" destId="{FD1E39B4-DEE9-402C-ABAB-1D3CD5E7B194}" srcOrd="0" destOrd="0" presId="urn:microsoft.com/office/officeart/2008/layout/LinedList"/>
    <dgm:cxn modelId="{61AB5D76-6306-45C3-85B0-8B079C178184}" type="presParOf" srcId="{F077C003-B4DF-43B7-818D-788EE7043582}" destId="{56C440DD-CB14-41DC-B52D-55C2CCB509A3}" srcOrd="1" destOrd="0" presId="urn:microsoft.com/office/officeart/2008/layout/LinedList"/>
    <dgm:cxn modelId="{D4BCCE1A-0673-4AD0-9068-B839DA4DBD8B}" type="presParOf" srcId="{FBB12567-797E-4532-A39E-6B82B56DE209}" destId="{07426E01-7913-48FD-889D-F554CE15A4FA}" srcOrd="18" destOrd="0" presId="urn:microsoft.com/office/officeart/2008/layout/LinedList"/>
    <dgm:cxn modelId="{FF3831B3-E120-4A3A-BC3D-074F9D9B4E95}" type="presParOf" srcId="{FBB12567-797E-4532-A39E-6B82B56DE209}" destId="{5EC71778-3989-4EAD-825C-FAD089480B15}" srcOrd="19" destOrd="0" presId="urn:microsoft.com/office/officeart/2008/layout/LinedList"/>
    <dgm:cxn modelId="{8D150646-599E-4C4C-8CDE-6C88866896DE}" type="presParOf" srcId="{5EC71778-3989-4EAD-825C-FAD089480B15}" destId="{539F83FE-F056-40C2-886B-3635F7B08FF6}" srcOrd="0" destOrd="0" presId="urn:microsoft.com/office/officeart/2008/layout/LinedList"/>
    <dgm:cxn modelId="{A60C965A-15B1-4AD8-B553-4B3EB3B2F007}" type="presParOf" srcId="{5EC71778-3989-4EAD-825C-FAD089480B15}" destId="{BDDCA2E5-8383-46F9-B9F0-56470FE518C7}" srcOrd="1" destOrd="0" presId="urn:microsoft.com/office/officeart/2008/layout/LinedList"/>
    <dgm:cxn modelId="{CE9781CB-0BF9-42BD-B564-BD0FDE60FBAE}" type="presParOf" srcId="{FBB12567-797E-4532-A39E-6B82B56DE209}" destId="{B2AC28DE-5732-46F4-A6EA-1CACBE6306C8}" srcOrd="20" destOrd="0" presId="urn:microsoft.com/office/officeart/2008/layout/LinedList"/>
    <dgm:cxn modelId="{22A734C6-213C-4543-AACA-05FA8D38AC9C}" type="presParOf" srcId="{FBB12567-797E-4532-A39E-6B82B56DE209}" destId="{76267FFE-3F1D-4B39-8CBA-0640085241CE}" srcOrd="21" destOrd="0" presId="urn:microsoft.com/office/officeart/2008/layout/LinedList"/>
    <dgm:cxn modelId="{2E0E3FD6-518F-41B4-B057-164B53A4EE4A}" type="presParOf" srcId="{76267FFE-3F1D-4B39-8CBA-0640085241CE}" destId="{14A998C9-B19C-4F9A-9270-B7306ABE7432}" srcOrd="0" destOrd="0" presId="urn:microsoft.com/office/officeart/2008/layout/LinedList"/>
    <dgm:cxn modelId="{AF3FAC2E-21A8-4F7A-9BDE-BDB3C6795E14}" type="presParOf" srcId="{76267FFE-3F1D-4B39-8CBA-0640085241CE}" destId="{CF6CE95C-AE68-484B-AA77-FEA9340FD33C}" srcOrd="1" destOrd="0" presId="urn:microsoft.com/office/officeart/2008/layout/LinedList"/>
    <dgm:cxn modelId="{0A22F86C-2FC0-478A-A420-5F1059181AEF}" type="presParOf" srcId="{FBB12567-797E-4532-A39E-6B82B56DE209}" destId="{0B0B8761-EFC9-4B82-8D1B-8B8DC8918730}" srcOrd="22" destOrd="0" presId="urn:microsoft.com/office/officeart/2008/layout/LinedList"/>
    <dgm:cxn modelId="{04A630C7-26DC-4ED0-8077-44079E8C3B2B}" type="presParOf" srcId="{FBB12567-797E-4532-A39E-6B82B56DE209}" destId="{8F1F736F-D671-4DCB-92E1-83747F94EAA2}" srcOrd="23" destOrd="0" presId="urn:microsoft.com/office/officeart/2008/layout/LinedList"/>
    <dgm:cxn modelId="{390DE43A-638E-460A-A756-802E05A36EED}" type="presParOf" srcId="{8F1F736F-D671-4DCB-92E1-83747F94EAA2}" destId="{2392F90B-EF69-4E9F-9D4C-7A36177B2B51}" srcOrd="0" destOrd="0" presId="urn:microsoft.com/office/officeart/2008/layout/LinedList"/>
    <dgm:cxn modelId="{2854C68A-28AE-4F52-8438-3E53392FA19F}" type="presParOf" srcId="{8F1F736F-D671-4DCB-92E1-83747F94EAA2}" destId="{84C20EB7-C7F4-483B-A3AD-079CA242BB38}" srcOrd="1" destOrd="0" presId="urn:microsoft.com/office/officeart/2008/layout/LinedList"/>
    <dgm:cxn modelId="{0FD1154D-6493-4B9D-B641-070CFF7D9B02}" type="presParOf" srcId="{FBB12567-797E-4532-A39E-6B82B56DE209}" destId="{4A35986D-204C-4234-9AF2-5E45DF3B83A2}" srcOrd="24" destOrd="0" presId="urn:microsoft.com/office/officeart/2008/layout/LinedList"/>
    <dgm:cxn modelId="{A8F1FEF3-E1C3-4CBA-877B-BFBF6D956A5A}" type="presParOf" srcId="{FBB12567-797E-4532-A39E-6B82B56DE209}" destId="{C46F10A2-BB83-41AD-A234-8C9EA708DF26}" srcOrd="25" destOrd="0" presId="urn:microsoft.com/office/officeart/2008/layout/LinedList"/>
    <dgm:cxn modelId="{ED006559-DF1A-463E-9218-82DBE2CBD724}" type="presParOf" srcId="{C46F10A2-BB83-41AD-A234-8C9EA708DF26}" destId="{D6A96DC8-6EFC-456D-AD2F-BD1E3A75C2BC}" srcOrd="0" destOrd="0" presId="urn:microsoft.com/office/officeart/2008/layout/LinedList"/>
    <dgm:cxn modelId="{6FFE7F44-B949-4F82-812D-8FEFFBF54059}" type="presParOf" srcId="{C46F10A2-BB83-41AD-A234-8C9EA708DF26}" destId="{0D387FB9-283F-4D25-83E1-26EC1F171B70}" srcOrd="1" destOrd="0" presId="urn:microsoft.com/office/officeart/2008/layout/LinedList"/>
    <dgm:cxn modelId="{D370C064-9BD2-49BD-B4B7-1FDDA6A80637}" type="presParOf" srcId="{FBB12567-797E-4532-A39E-6B82B56DE209}" destId="{5D9FCA3D-4B76-4870-A133-E007BEF170B0}" srcOrd="26" destOrd="0" presId="urn:microsoft.com/office/officeart/2008/layout/LinedList"/>
    <dgm:cxn modelId="{E5071BA8-72D0-4150-8060-B5E76B85A6D7}" type="presParOf" srcId="{FBB12567-797E-4532-A39E-6B82B56DE209}" destId="{9C7F7EC1-EBFE-482B-A16B-975753CDF002}" srcOrd="27" destOrd="0" presId="urn:microsoft.com/office/officeart/2008/layout/LinedList"/>
    <dgm:cxn modelId="{493736AB-8FAC-433C-ADA0-7FBCD6000D17}" type="presParOf" srcId="{9C7F7EC1-EBFE-482B-A16B-975753CDF002}" destId="{462A3357-6A82-49AA-A4B8-DE834FDCD7DF}" srcOrd="0" destOrd="0" presId="urn:microsoft.com/office/officeart/2008/layout/LinedList"/>
    <dgm:cxn modelId="{717E5836-7222-40C2-B53A-6327FA3E9A92}" type="presParOf" srcId="{9C7F7EC1-EBFE-482B-A16B-975753CDF002}" destId="{A06732A8-AD7E-4009-9CB9-C83A6C5C7811}" srcOrd="1" destOrd="0" presId="urn:microsoft.com/office/officeart/2008/layout/LinedList"/>
    <dgm:cxn modelId="{D9B4D057-09F2-4B9C-9B6C-ACCD7870A0D5}" type="presParOf" srcId="{FBB12567-797E-4532-A39E-6B82B56DE209}" destId="{ADD5E978-05BA-4450-9D78-C518FFE4CF1C}" srcOrd="28" destOrd="0" presId="urn:microsoft.com/office/officeart/2008/layout/LinedList"/>
    <dgm:cxn modelId="{9857847A-3CEA-4ABB-8053-7D5888FD8A25}" type="presParOf" srcId="{FBB12567-797E-4532-A39E-6B82B56DE209}" destId="{E2AABBED-7517-4788-A830-38146AF27C24}" srcOrd="29" destOrd="0" presId="urn:microsoft.com/office/officeart/2008/layout/LinedList"/>
    <dgm:cxn modelId="{A9C7B746-C0CC-48AB-871C-4C3896CCFE6C}" type="presParOf" srcId="{E2AABBED-7517-4788-A830-38146AF27C24}" destId="{A26AE212-A5D2-41EC-85EA-03247CBBD61E}" srcOrd="0" destOrd="0" presId="urn:microsoft.com/office/officeart/2008/layout/LinedList"/>
    <dgm:cxn modelId="{48C6B7DE-AFEA-449C-9689-DD16F30DFD76}" type="presParOf" srcId="{E2AABBED-7517-4788-A830-38146AF27C24}" destId="{5A4984EB-780A-49AF-AB7C-5F4EA35D2EA1}" srcOrd="1" destOrd="0" presId="urn:microsoft.com/office/officeart/2008/layout/LinedList"/>
    <dgm:cxn modelId="{2C4F7941-DCEF-4717-8D5A-0E9189291FA6}" type="presParOf" srcId="{FBB12567-797E-4532-A39E-6B82B56DE209}" destId="{CBB7E7A2-73B9-42A8-AE03-5F7A64B9ECAA}" srcOrd="30" destOrd="0" presId="urn:microsoft.com/office/officeart/2008/layout/LinedList"/>
    <dgm:cxn modelId="{681EBED5-0B07-419C-9D29-EB4EF1A512B4}" type="presParOf" srcId="{FBB12567-797E-4532-A39E-6B82B56DE209}" destId="{771303ED-4C3E-4F5A-8FE3-739FE5774A0F}" srcOrd="31" destOrd="0" presId="urn:microsoft.com/office/officeart/2008/layout/LinedList"/>
    <dgm:cxn modelId="{3A4039DC-F39C-4C75-80E5-56B3EE0F4894}" type="presParOf" srcId="{771303ED-4C3E-4F5A-8FE3-739FE5774A0F}" destId="{395990E2-93EC-4271-99DE-5E5CA07095DE}" srcOrd="0" destOrd="0" presId="urn:microsoft.com/office/officeart/2008/layout/LinedList"/>
    <dgm:cxn modelId="{E672300A-0DAC-4367-BF89-1ADE5DD0706A}" type="presParOf" srcId="{771303ED-4C3E-4F5A-8FE3-739FE5774A0F}" destId="{7EEBD733-C429-4012-876F-74B0A8B32A62}" srcOrd="1" destOrd="0" presId="urn:microsoft.com/office/officeart/2008/layout/LinedList"/>
    <dgm:cxn modelId="{38A827C8-2754-4B8F-A41F-6E257FF4A2C3}" type="presParOf" srcId="{FBB12567-797E-4532-A39E-6B82B56DE209}" destId="{B031284A-E59B-48DD-BCB5-02758B820726}" srcOrd="32" destOrd="0" presId="urn:microsoft.com/office/officeart/2008/layout/LinedList"/>
    <dgm:cxn modelId="{2D4BF8D5-B399-4FF8-80F5-C31BF6F52B19}" type="presParOf" srcId="{FBB12567-797E-4532-A39E-6B82B56DE209}" destId="{9315CB4F-6805-417C-964A-DAC43673FACE}" srcOrd="33" destOrd="0" presId="urn:microsoft.com/office/officeart/2008/layout/LinedList"/>
    <dgm:cxn modelId="{C777672C-9A2C-4400-8B69-5BF24CE8DC16}" type="presParOf" srcId="{9315CB4F-6805-417C-964A-DAC43673FACE}" destId="{94A324F5-A7D9-4DB0-82F8-167F1FEC1948}" srcOrd="0" destOrd="0" presId="urn:microsoft.com/office/officeart/2008/layout/LinedList"/>
    <dgm:cxn modelId="{22E83608-0773-4A35-83BD-5534AD70696F}" type="presParOf" srcId="{9315CB4F-6805-417C-964A-DAC43673FACE}" destId="{D5BED70C-CF41-4254-971D-6DD2A570CC88}" srcOrd="1" destOrd="0" presId="urn:microsoft.com/office/officeart/2008/layout/LinedList"/>
    <dgm:cxn modelId="{5DA05E89-C2D6-423F-9BF9-94A01CDD2A9A}" type="presParOf" srcId="{FBB12567-797E-4532-A39E-6B82B56DE209}" destId="{9E7B41B8-6767-4DAC-966C-CFAA2CF1DED4}" srcOrd="34" destOrd="0" presId="urn:microsoft.com/office/officeart/2008/layout/LinedList"/>
    <dgm:cxn modelId="{A75EE71C-032F-49AE-ADE2-3F1EEA226B2A}" type="presParOf" srcId="{FBB12567-797E-4532-A39E-6B82B56DE209}" destId="{55A655FA-B458-4901-8879-A28E893705FE}" srcOrd="35" destOrd="0" presId="urn:microsoft.com/office/officeart/2008/layout/LinedList"/>
    <dgm:cxn modelId="{DBC567E0-E9DF-481E-8713-508A5DB1E126}" type="presParOf" srcId="{55A655FA-B458-4901-8879-A28E893705FE}" destId="{5EC82FDF-B94C-4CEC-BC94-1C60D560459D}" srcOrd="0" destOrd="0" presId="urn:microsoft.com/office/officeart/2008/layout/LinedList"/>
    <dgm:cxn modelId="{918EB141-122A-4F4B-B488-287760F83388}" type="presParOf" srcId="{55A655FA-B458-4901-8879-A28E893705FE}" destId="{90A4B29E-60A0-49F4-BFEE-DCB3B9FA2E72}" srcOrd="1" destOrd="0" presId="urn:microsoft.com/office/officeart/2008/layout/LinedList"/>
    <dgm:cxn modelId="{9A68B6DB-5F14-419A-9BBD-BBA2ED2915CB}" type="presParOf" srcId="{FBB12567-797E-4532-A39E-6B82B56DE209}" destId="{DC209845-E34B-4ED9-AFDB-F6688509B89F}" srcOrd="36" destOrd="0" presId="urn:microsoft.com/office/officeart/2008/layout/LinedList"/>
    <dgm:cxn modelId="{D1DDAB8E-57FE-41F9-8A4F-651E918E828B}" type="presParOf" srcId="{FBB12567-797E-4532-A39E-6B82B56DE209}" destId="{CC5AA4D0-C792-49C3-94E2-1BB417157376}" srcOrd="37" destOrd="0" presId="urn:microsoft.com/office/officeart/2008/layout/LinedList"/>
    <dgm:cxn modelId="{272906C7-9623-460C-87FE-2E3D6FC4B510}" type="presParOf" srcId="{CC5AA4D0-C792-49C3-94E2-1BB417157376}" destId="{1DD0F112-515D-4D5C-97EA-916A0705D78B}" srcOrd="0" destOrd="0" presId="urn:microsoft.com/office/officeart/2008/layout/LinedList"/>
    <dgm:cxn modelId="{2B2AE07A-DA39-4A13-A6DC-1ECCE1B7BFC3}" type="presParOf" srcId="{CC5AA4D0-C792-49C3-94E2-1BB417157376}" destId="{A1301FB4-DA96-484B-8CC9-BA85B0A00E2A}" srcOrd="1" destOrd="0" presId="urn:microsoft.com/office/officeart/2008/layout/LinedList"/>
    <dgm:cxn modelId="{8279619A-EEA9-4727-A3DE-D462E9BAC4BD}" type="presParOf" srcId="{FBB12567-797E-4532-A39E-6B82B56DE209}" destId="{1E97C153-0A93-47DC-84F7-C705AA8A7214}" srcOrd="38" destOrd="0" presId="urn:microsoft.com/office/officeart/2008/layout/LinedList"/>
    <dgm:cxn modelId="{E58ABDDC-0945-472D-8797-92E90DBB9240}" type="presParOf" srcId="{FBB12567-797E-4532-A39E-6B82B56DE209}" destId="{1A37CAD4-050C-4D62-9FAA-E7FCB99A053A}" srcOrd="39" destOrd="0" presId="urn:microsoft.com/office/officeart/2008/layout/LinedList"/>
    <dgm:cxn modelId="{3544C4BE-E75B-4335-953A-8763EF050806}" type="presParOf" srcId="{1A37CAD4-050C-4D62-9FAA-E7FCB99A053A}" destId="{1BFA55F0-283D-4DE2-96BF-E3D516E90CE2}" srcOrd="0" destOrd="0" presId="urn:microsoft.com/office/officeart/2008/layout/LinedList"/>
    <dgm:cxn modelId="{7BD3B0A8-63FA-438D-8C3C-905BBA5ED562}" type="presParOf" srcId="{1A37CAD4-050C-4D62-9FAA-E7FCB99A053A}" destId="{0822E158-16AC-4148-959D-9373BDC914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3ECB4-069A-4A10-BDDA-F9418594E003}">
      <dsp:nvSpPr>
        <dsp:cNvPr id="0" name=""/>
        <dsp:cNvSpPr/>
      </dsp:nvSpPr>
      <dsp:spPr>
        <a:xfrm>
          <a:off x="0" y="734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B04E6A-22D5-4FD7-AD8C-309DBC57AAAF}">
      <dsp:nvSpPr>
        <dsp:cNvPr id="0" name=""/>
        <dsp:cNvSpPr/>
      </dsp:nvSpPr>
      <dsp:spPr>
        <a:xfrm>
          <a:off x="0" y="734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FRUITS OR VEGETABLES DO YOU EAT EVERYDAY?*</a:t>
          </a:r>
        </a:p>
      </dsp:txBody>
      <dsp:txXfrm>
        <a:off x="0" y="734"/>
        <a:ext cx="10658670" cy="300838"/>
      </dsp:txXfrm>
    </dsp:sp>
    <dsp:sp modelId="{802F44EA-11DB-4DB3-96A1-BD0F6C067BBC}">
      <dsp:nvSpPr>
        <dsp:cNvPr id="0" name=""/>
        <dsp:cNvSpPr/>
      </dsp:nvSpPr>
      <dsp:spPr>
        <a:xfrm>
          <a:off x="0" y="301573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02DC51-47C1-4731-90A6-A3F5D0D46444}">
      <dsp:nvSpPr>
        <dsp:cNvPr id="0" name=""/>
        <dsp:cNvSpPr/>
      </dsp:nvSpPr>
      <dsp:spPr>
        <a:xfrm>
          <a:off x="0" y="301573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MUCH STRESS DO YOU TYPICALLY EXPERIENCE EVERYDAY?*</a:t>
          </a:r>
        </a:p>
      </dsp:txBody>
      <dsp:txXfrm>
        <a:off x="0" y="301573"/>
        <a:ext cx="10658670" cy="300838"/>
      </dsp:txXfrm>
    </dsp:sp>
    <dsp:sp modelId="{C2497FF7-0BC6-460C-A614-370E5D8A886D}">
      <dsp:nvSpPr>
        <dsp:cNvPr id="0" name=""/>
        <dsp:cNvSpPr/>
      </dsp:nvSpPr>
      <dsp:spPr>
        <a:xfrm>
          <a:off x="0" y="602412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BDDDC9-0602-49E9-84D8-5606DFC845F2}">
      <dsp:nvSpPr>
        <dsp:cNvPr id="0" name=""/>
        <dsp:cNvSpPr/>
      </dsp:nvSpPr>
      <dsp:spPr>
        <a:xfrm>
          <a:off x="0" y="602412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NEW PLACES DO YOU VISIT?</a:t>
          </a:r>
        </a:p>
      </dsp:txBody>
      <dsp:txXfrm>
        <a:off x="0" y="602412"/>
        <a:ext cx="10658670" cy="300838"/>
      </dsp:txXfrm>
    </dsp:sp>
    <dsp:sp modelId="{A9B4D290-BCCA-48DE-8E2D-6048354BAE23}">
      <dsp:nvSpPr>
        <dsp:cNvPr id="0" name=""/>
        <dsp:cNvSpPr/>
      </dsp:nvSpPr>
      <dsp:spPr>
        <a:xfrm>
          <a:off x="0" y="903251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B04E29-5485-4DC7-A083-0B2AE40F828F}">
      <dsp:nvSpPr>
        <dsp:cNvPr id="0" name=""/>
        <dsp:cNvSpPr/>
      </dsp:nvSpPr>
      <dsp:spPr>
        <a:xfrm>
          <a:off x="0" y="903251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PEOPLE ARE VERY CLOSE TO YOU?*</a:t>
          </a:r>
        </a:p>
      </dsp:txBody>
      <dsp:txXfrm>
        <a:off x="0" y="903251"/>
        <a:ext cx="10658670" cy="300838"/>
      </dsp:txXfrm>
    </dsp:sp>
    <dsp:sp modelId="{1FA73FA0-F4DF-4FE8-A713-0A5F27A4CBA6}">
      <dsp:nvSpPr>
        <dsp:cNvPr id="0" name=""/>
        <dsp:cNvSpPr/>
      </dsp:nvSpPr>
      <dsp:spPr>
        <a:xfrm>
          <a:off x="0" y="1204089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3499A7-B5CA-41A6-8725-A1442A200B71}">
      <dsp:nvSpPr>
        <dsp:cNvPr id="0" name=""/>
        <dsp:cNvSpPr/>
      </dsp:nvSpPr>
      <dsp:spPr>
        <a:xfrm>
          <a:off x="0" y="1204089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PEOPLE DO YOU HELP ACHIEVE A BETTER LIFE?*</a:t>
          </a:r>
        </a:p>
      </dsp:txBody>
      <dsp:txXfrm>
        <a:off x="0" y="1204089"/>
        <a:ext cx="10658670" cy="300838"/>
      </dsp:txXfrm>
    </dsp:sp>
    <dsp:sp modelId="{96D9022D-961B-4FDB-B30B-47B491135F0D}">
      <dsp:nvSpPr>
        <dsp:cNvPr id="0" name=""/>
        <dsp:cNvSpPr/>
      </dsp:nvSpPr>
      <dsp:spPr>
        <a:xfrm>
          <a:off x="0" y="1504928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EB4171-3AA6-44C1-92AF-8FA4B25E0A64}">
      <dsp:nvSpPr>
        <dsp:cNvPr id="0" name=""/>
        <dsp:cNvSpPr/>
      </dsp:nvSpPr>
      <dsp:spPr>
        <a:xfrm>
          <a:off x="0" y="1504928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WITH HOW MANY PEOPLE DO YOU INTERACT WITH DURING A TYPICAL DAY?*</a:t>
          </a:r>
        </a:p>
      </dsp:txBody>
      <dsp:txXfrm>
        <a:off x="0" y="1504928"/>
        <a:ext cx="10658670" cy="300838"/>
      </dsp:txXfrm>
    </dsp:sp>
    <dsp:sp modelId="{750B2647-21E9-4287-AD67-FE7EAF58F183}">
      <dsp:nvSpPr>
        <dsp:cNvPr id="0" name=""/>
        <dsp:cNvSpPr/>
      </dsp:nvSpPr>
      <dsp:spPr>
        <a:xfrm>
          <a:off x="0" y="1805767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697E0D-25F9-4393-9ECA-A7DB2F9AFA53}">
      <dsp:nvSpPr>
        <dsp:cNvPr id="0" name=""/>
        <dsp:cNvSpPr/>
      </dsp:nvSpPr>
      <dsp:spPr>
        <a:xfrm>
          <a:off x="0" y="1805767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REMARKABLE ACHIEVEMENTS ARE YOU PROUD OF?*</a:t>
          </a:r>
        </a:p>
      </dsp:txBody>
      <dsp:txXfrm>
        <a:off x="0" y="1805767"/>
        <a:ext cx="10658670" cy="300838"/>
      </dsp:txXfrm>
    </dsp:sp>
    <dsp:sp modelId="{8C01211E-7F97-421E-B8D8-C0FB88DC94E0}">
      <dsp:nvSpPr>
        <dsp:cNvPr id="0" name=""/>
        <dsp:cNvSpPr/>
      </dsp:nvSpPr>
      <dsp:spPr>
        <a:xfrm>
          <a:off x="0" y="2106606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355ADA-9419-4BDE-8C0D-F82A9105C805}">
      <dsp:nvSpPr>
        <dsp:cNvPr id="0" name=""/>
        <dsp:cNvSpPr/>
      </dsp:nvSpPr>
      <dsp:spPr>
        <a:xfrm>
          <a:off x="0" y="2106606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TIMES DO YOU DONATE YOUR TIME OR MONEY TO GOOD CAUSES?*</a:t>
          </a:r>
        </a:p>
      </dsp:txBody>
      <dsp:txXfrm>
        <a:off x="0" y="2106606"/>
        <a:ext cx="10658670" cy="300838"/>
      </dsp:txXfrm>
    </dsp:sp>
    <dsp:sp modelId="{8382F1D7-7C1F-4FEC-A4CE-687D93032E05}">
      <dsp:nvSpPr>
        <dsp:cNvPr id="0" name=""/>
        <dsp:cNvSpPr/>
      </dsp:nvSpPr>
      <dsp:spPr>
        <a:xfrm>
          <a:off x="0" y="2407444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1E39B4-DEE9-402C-ABAB-1D3CD5E7B194}">
      <dsp:nvSpPr>
        <dsp:cNvPr id="0" name=""/>
        <dsp:cNvSpPr/>
      </dsp:nvSpPr>
      <dsp:spPr>
        <a:xfrm>
          <a:off x="0" y="2407444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WHAT IS YOUR BODY MASS INDEX (BMI) RANGE?*</a:t>
          </a:r>
        </a:p>
      </dsp:txBody>
      <dsp:txXfrm>
        <a:off x="0" y="2407444"/>
        <a:ext cx="10658670" cy="300838"/>
      </dsp:txXfrm>
    </dsp:sp>
    <dsp:sp modelId="{07426E01-7913-48FD-889D-F554CE15A4FA}">
      <dsp:nvSpPr>
        <dsp:cNvPr id="0" name=""/>
        <dsp:cNvSpPr/>
      </dsp:nvSpPr>
      <dsp:spPr>
        <a:xfrm>
          <a:off x="0" y="2708283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9F83FE-F056-40C2-886B-3635F7B08FF6}">
      <dsp:nvSpPr>
        <dsp:cNvPr id="0" name=""/>
        <dsp:cNvSpPr/>
      </dsp:nvSpPr>
      <dsp:spPr>
        <a:xfrm>
          <a:off x="0" y="2708283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WELL DO YOU COMPLETE YOUR WEEKLY TO-DO LISTS?*</a:t>
          </a:r>
        </a:p>
      </dsp:txBody>
      <dsp:txXfrm>
        <a:off x="0" y="2708283"/>
        <a:ext cx="10658670" cy="300838"/>
      </dsp:txXfrm>
    </dsp:sp>
    <dsp:sp modelId="{B2AC28DE-5732-46F4-A6EA-1CACBE6306C8}">
      <dsp:nvSpPr>
        <dsp:cNvPr id="0" name=""/>
        <dsp:cNvSpPr/>
      </dsp:nvSpPr>
      <dsp:spPr>
        <a:xfrm>
          <a:off x="0" y="3009122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A998C9-B19C-4F9A-9270-B7306ABE7432}">
      <dsp:nvSpPr>
        <dsp:cNvPr id="0" name=""/>
        <dsp:cNvSpPr/>
      </dsp:nvSpPr>
      <dsp:spPr>
        <a:xfrm>
          <a:off x="0" y="3009122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 A TYPICAL DAY, HOW MANY HOURS DO YOU EXPERIENCE "FLOW"?*</a:t>
          </a:r>
        </a:p>
      </dsp:txBody>
      <dsp:txXfrm>
        <a:off x="0" y="3009122"/>
        <a:ext cx="10658670" cy="300838"/>
      </dsp:txXfrm>
    </dsp:sp>
    <dsp:sp modelId="{0B0B8761-EFC9-4B82-8D1B-8B8DC8918730}">
      <dsp:nvSpPr>
        <dsp:cNvPr id="0" name=""/>
        <dsp:cNvSpPr/>
      </dsp:nvSpPr>
      <dsp:spPr>
        <a:xfrm>
          <a:off x="0" y="3309961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92F90B-EF69-4E9F-9D4C-7A36177B2B51}">
      <dsp:nvSpPr>
        <dsp:cNvPr id="0" name=""/>
        <dsp:cNvSpPr/>
      </dsp:nvSpPr>
      <dsp:spPr>
        <a:xfrm>
          <a:off x="0" y="3309961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STEPS (IN THOUSANDS) DO YOU TYPICALLY WALK EVERYDAY?*</a:t>
          </a:r>
        </a:p>
      </dsp:txBody>
      <dsp:txXfrm>
        <a:off x="0" y="3309961"/>
        <a:ext cx="10658670" cy="300838"/>
      </dsp:txXfrm>
    </dsp:sp>
    <dsp:sp modelId="{4A35986D-204C-4234-9AF2-5E45DF3B83A2}">
      <dsp:nvSpPr>
        <dsp:cNvPr id="0" name=""/>
        <dsp:cNvSpPr/>
      </dsp:nvSpPr>
      <dsp:spPr>
        <a:xfrm>
          <a:off x="0" y="3610800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A96DC8-6EFC-456D-AD2F-BD1E3A75C2BC}">
      <dsp:nvSpPr>
        <dsp:cNvPr id="0" name=""/>
        <dsp:cNvSpPr/>
      </dsp:nvSpPr>
      <dsp:spPr>
        <a:xfrm>
          <a:off x="0" y="3610800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 HOW MANY YEARS AHEAD IS YOUR LIFE VISION VERY CLEAR FOR?*</a:t>
          </a:r>
        </a:p>
      </dsp:txBody>
      <dsp:txXfrm>
        <a:off x="0" y="3610800"/>
        <a:ext cx="10658670" cy="300838"/>
      </dsp:txXfrm>
    </dsp:sp>
    <dsp:sp modelId="{5D9FCA3D-4B76-4870-A133-E007BEF170B0}">
      <dsp:nvSpPr>
        <dsp:cNvPr id="0" name=""/>
        <dsp:cNvSpPr/>
      </dsp:nvSpPr>
      <dsp:spPr>
        <a:xfrm>
          <a:off x="0" y="3911638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2A3357-6A82-49AA-A4B8-DE834FDCD7DF}">
      <dsp:nvSpPr>
        <dsp:cNvPr id="0" name=""/>
        <dsp:cNvSpPr/>
      </dsp:nvSpPr>
      <dsp:spPr>
        <a:xfrm>
          <a:off x="0" y="3911638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ABOUT HOW LONG DO YOU TYPICALLY SLEEP?</a:t>
          </a:r>
        </a:p>
      </dsp:txBody>
      <dsp:txXfrm>
        <a:off x="0" y="3911638"/>
        <a:ext cx="10658670" cy="300838"/>
      </dsp:txXfrm>
    </dsp:sp>
    <dsp:sp modelId="{ADD5E978-05BA-4450-9D78-C518FFE4CF1C}">
      <dsp:nvSpPr>
        <dsp:cNvPr id="0" name=""/>
        <dsp:cNvSpPr/>
      </dsp:nvSpPr>
      <dsp:spPr>
        <a:xfrm>
          <a:off x="0" y="4212477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6AE212-A5D2-41EC-85EA-03247CBBD61E}">
      <dsp:nvSpPr>
        <dsp:cNvPr id="0" name=""/>
        <dsp:cNvSpPr/>
      </dsp:nvSpPr>
      <dsp:spPr>
        <a:xfrm>
          <a:off x="0" y="4212477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DAYS OF VACATION DO YOU TYPICALLY LOSE EVERY YEAR ?</a:t>
          </a:r>
        </a:p>
      </dsp:txBody>
      <dsp:txXfrm>
        <a:off x="0" y="4212477"/>
        <a:ext cx="10658670" cy="300838"/>
      </dsp:txXfrm>
    </dsp:sp>
    <dsp:sp modelId="{CBB7E7A2-73B9-42A8-AE03-5F7A64B9ECAA}">
      <dsp:nvSpPr>
        <dsp:cNvPr id="0" name=""/>
        <dsp:cNvSpPr/>
      </dsp:nvSpPr>
      <dsp:spPr>
        <a:xfrm>
          <a:off x="0" y="4513316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5990E2-93EC-4271-99DE-5E5CA07095DE}">
      <dsp:nvSpPr>
        <dsp:cNvPr id="0" name=""/>
        <dsp:cNvSpPr/>
      </dsp:nvSpPr>
      <dsp:spPr>
        <a:xfrm>
          <a:off x="0" y="4513316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OFTEN DO YOU SHOUT OR SULK AT SOMEBODY?*</a:t>
          </a:r>
        </a:p>
      </dsp:txBody>
      <dsp:txXfrm>
        <a:off x="0" y="4513316"/>
        <a:ext cx="10658670" cy="300838"/>
      </dsp:txXfrm>
    </dsp:sp>
    <dsp:sp modelId="{B031284A-E59B-48DD-BCB5-02758B820726}">
      <dsp:nvSpPr>
        <dsp:cNvPr id="0" name=""/>
        <dsp:cNvSpPr/>
      </dsp:nvSpPr>
      <dsp:spPr>
        <a:xfrm>
          <a:off x="0" y="4814155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A324F5-A7D9-4DB0-82F8-167F1FEC1948}">
      <dsp:nvSpPr>
        <dsp:cNvPr id="0" name=""/>
        <dsp:cNvSpPr/>
      </dsp:nvSpPr>
      <dsp:spPr>
        <a:xfrm>
          <a:off x="0" y="4814155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SUFFICIENT IS YOUR INCOME TO COVER BASIC LIFE EXPENSES?*</a:t>
          </a:r>
        </a:p>
      </dsp:txBody>
      <dsp:txXfrm>
        <a:off x="0" y="4814155"/>
        <a:ext cx="10658670" cy="300838"/>
      </dsp:txXfrm>
    </dsp:sp>
    <dsp:sp modelId="{9E7B41B8-6767-4DAC-966C-CFAA2CF1DED4}">
      <dsp:nvSpPr>
        <dsp:cNvPr id="0" name=""/>
        <dsp:cNvSpPr/>
      </dsp:nvSpPr>
      <dsp:spPr>
        <a:xfrm>
          <a:off x="0" y="5114993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C82FDF-B94C-4CEC-BC94-1C60D560459D}">
      <dsp:nvSpPr>
        <dsp:cNvPr id="0" name=""/>
        <dsp:cNvSpPr/>
      </dsp:nvSpPr>
      <dsp:spPr>
        <a:xfrm>
          <a:off x="0" y="5114993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RECOGNITIONS HAVE YOU RECEIVED IN YOUR LIFE?*</a:t>
          </a:r>
        </a:p>
      </dsp:txBody>
      <dsp:txXfrm>
        <a:off x="0" y="5114993"/>
        <a:ext cx="10658670" cy="300838"/>
      </dsp:txXfrm>
    </dsp:sp>
    <dsp:sp modelId="{DC209845-E34B-4ED9-AFDB-F6688509B89F}">
      <dsp:nvSpPr>
        <dsp:cNvPr id="0" name=""/>
        <dsp:cNvSpPr/>
      </dsp:nvSpPr>
      <dsp:spPr>
        <a:xfrm>
          <a:off x="0" y="5415832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D0F112-515D-4D5C-97EA-916A0705D78B}">
      <dsp:nvSpPr>
        <dsp:cNvPr id="0" name=""/>
        <dsp:cNvSpPr/>
      </dsp:nvSpPr>
      <dsp:spPr>
        <a:xfrm>
          <a:off x="0" y="5415832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HOW MANY HOURS DO YOU SPEND EVERYDAY DOING WHAT YOU ARE PASSIONATE ABOUT?*</a:t>
          </a:r>
        </a:p>
      </dsp:txBody>
      <dsp:txXfrm>
        <a:off x="0" y="5415832"/>
        <a:ext cx="10658670" cy="300838"/>
      </dsp:txXfrm>
    </dsp:sp>
    <dsp:sp modelId="{1E97C153-0A93-47DC-84F7-C705AA8A7214}">
      <dsp:nvSpPr>
        <dsp:cNvPr id="0" name=""/>
        <dsp:cNvSpPr/>
      </dsp:nvSpPr>
      <dsp:spPr>
        <a:xfrm>
          <a:off x="0" y="5716671"/>
          <a:ext cx="106586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FA55F0-283D-4DE2-96BF-E3D516E90CE2}">
      <dsp:nvSpPr>
        <dsp:cNvPr id="0" name=""/>
        <dsp:cNvSpPr/>
      </dsp:nvSpPr>
      <dsp:spPr>
        <a:xfrm>
          <a:off x="0" y="5716671"/>
          <a:ext cx="10658670" cy="3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 A TYPICAL WEEK, HOW MANY TIMES DO YOU HAVE THE OPPORTUNITY TO THINK ABOUT YOURSELF?*</a:t>
          </a:r>
        </a:p>
      </dsp:txBody>
      <dsp:txXfrm>
        <a:off x="0" y="5716671"/>
        <a:ext cx="10658670" cy="300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45DD9-B518-4D83-B002-651284A5B70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6BA0-6B22-4483-B410-62C3861A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2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7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8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43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4005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7536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7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98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24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51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8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34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74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53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4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3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32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399B358-7648-4102-AB9F-5F960F72414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3B63C35-FBF2-4F88-AF0F-D2AE2663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alth_database_2">
            <a:extLst>
              <a:ext uri="{FF2B5EF4-FFF2-40B4-BE49-F238E27FC236}">
                <a16:creationId xmlns:a16="http://schemas.microsoft.com/office/drawing/2014/main" id="{3639E55C-77DB-B764-BA72-D5E22EA30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8" r="18273" b="-1"/>
          <a:stretch/>
        </p:blipFill>
        <p:spPr bwMode="auto">
          <a:xfrm>
            <a:off x="2" y="10"/>
            <a:ext cx="609440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ollage of people and a person&#10;&#10;Description automatically generated">
            <a:extLst>
              <a:ext uri="{FF2B5EF4-FFF2-40B4-BE49-F238E27FC236}">
                <a16:creationId xmlns:a16="http://schemas.microsoft.com/office/drawing/2014/main" id="{FF7434B5-1DE7-1F73-BD04-841B79D841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798" r="30548"/>
          <a:stretch/>
        </p:blipFill>
        <p:spPr>
          <a:xfrm>
            <a:off x="6096051" y="9341"/>
            <a:ext cx="6094409" cy="6857990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730014E-FB40-4CD2-9CDB-38E566BF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88651"/>
            <a:ext cx="12192001" cy="1982234"/>
          </a:xfrm>
          <a:prstGeom prst="rect">
            <a:avLst/>
          </a:prstGeom>
          <a:solidFill>
            <a:srgbClr val="000001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C056F-19EA-D58B-D7D6-F5A1736C0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027" y="4150554"/>
            <a:ext cx="9608678" cy="744349"/>
          </a:xfrm>
        </p:spPr>
        <p:txBody>
          <a:bodyPr anchor="b">
            <a:normAutofit/>
          </a:bodyPr>
          <a:lstStyle/>
          <a:p>
            <a:pPr algn="ctr"/>
            <a:r>
              <a:rPr lang="en-US" sz="4400" b="1" dirty="0">
                <a:solidFill>
                  <a:srgbClr val="FFFFFE"/>
                </a:solidFill>
              </a:rPr>
              <a:t>Factor Analysis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137D8748-8D0B-4B6B-98CC-BC78D0C94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88902" y="5083866"/>
            <a:ext cx="9609106" cy="0"/>
          </a:xfrm>
          <a:prstGeom prst="line">
            <a:avLst/>
          </a:prstGeom>
          <a:ln w="31750">
            <a:solidFill>
              <a:srgbClr val="C830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E216C31-DEA3-E008-13F0-E8C442D8B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902" y="5056806"/>
            <a:ext cx="9609107" cy="810594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dirty="0">
                <a:solidFill>
                  <a:srgbClr val="FFFFFE"/>
                </a:solidFill>
              </a:rPr>
              <a:t>Twinkle Patel</a:t>
            </a:r>
          </a:p>
          <a:p>
            <a:pPr algn="ctr">
              <a:lnSpc>
                <a:spcPct val="110000"/>
              </a:lnSpc>
            </a:pPr>
            <a:r>
              <a:rPr lang="en-US" dirty="0">
                <a:solidFill>
                  <a:srgbClr val="FFFFFE"/>
                </a:solidFill>
              </a:rPr>
              <a:t>Dataset: Lifestyle and Wellbeing</a:t>
            </a:r>
          </a:p>
          <a:p>
            <a:pPr algn="ctr">
              <a:lnSpc>
                <a:spcPct val="110000"/>
              </a:lnSpc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1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D990-EC89-B973-9DE7-B6CBC82C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63"/>
            <a:ext cx="12192000" cy="562228"/>
          </a:xfrm>
        </p:spPr>
        <p:txBody>
          <a:bodyPr>
            <a:normAutofit/>
          </a:bodyPr>
          <a:lstStyle/>
          <a:p>
            <a:pPr algn="ctr"/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E603CE7A-399F-FE91-8A8D-1BA99E3CA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6" y="1688846"/>
            <a:ext cx="7669763" cy="40275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162BF33-E501-A915-AF03-3BEEAD92698C}"/>
              </a:ext>
            </a:extLst>
          </p:cNvPr>
          <p:cNvSpPr/>
          <p:nvPr/>
        </p:nvSpPr>
        <p:spPr>
          <a:xfrm>
            <a:off x="10737979" y="172747"/>
            <a:ext cx="803989" cy="76556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AFB3D8-7337-8437-9215-3950A1B3186D}"/>
              </a:ext>
            </a:extLst>
          </p:cNvPr>
          <p:cNvSpPr/>
          <p:nvPr/>
        </p:nvSpPr>
        <p:spPr>
          <a:xfrm>
            <a:off x="7948123" y="1296216"/>
            <a:ext cx="3984174" cy="5031134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360B25-DEFE-02BD-E24A-64C0A662D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0091" y="2475377"/>
            <a:ext cx="3760237" cy="24138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looking for factor loadings higher than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0.32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We do not have any value above 0.32, we should consider using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Varimax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rotation method to enhance the clarity and improve the factor loadings."</a:t>
            </a:r>
          </a:p>
        </p:txBody>
      </p:sp>
    </p:spTree>
    <p:extLst>
      <p:ext uri="{BB962C8B-B14F-4D97-AF65-F5344CB8AC3E}">
        <p14:creationId xmlns:p14="http://schemas.microsoft.com/office/powerpoint/2010/main" val="119802005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162BF33-E501-A915-AF03-3BEEAD92698C}"/>
              </a:ext>
            </a:extLst>
          </p:cNvPr>
          <p:cNvSpPr/>
          <p:nvPr/>
        </p:nvSpPr>
        <p:spPr>
          <a:xfrm>
            <a:off x="10737979" y="172747"/>
            <a:ext cx="803989" cy="76556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6B960F6A-3F2D-EE1F-594B-666A4A639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7798" y="711150"/>
            <a:ext cx="3858657" cy="3858163"/>
          </a:xfr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955BEF-4058-A1DE-A98C-4158F489D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93" y="692098"/>
            <a:ext cx="3425018" cy="3877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CB86A2-7E6E-08A0-E234-2AC129C2C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962" y="711151"/>
            <a:ext cx="4313735" cy="3839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9B0EB5-2715-95C2-1A7F-40F949206025}"/>
              </a:ext>
            </a:extLst>
          </p:cNvPr>
          <p:cNvSpPr/>
          <p:nvPr/>
        </p:nvSpPr>
        <p:spPr>
          <a:xfrm>
            <a:off x="57671" y="4709278"/>
            <a:ext cx="3425018" cy="2092741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09DC5AA4-584D-7474-B503-5F15614A4F45}"/>
              </a:ext>
            </a:extLst>
          </p:cNvPr>
          <p:cNvSpPr txBox="1">
            <a:spLocks/>
          </p:cNvSpPr>
          <p:nvPr/>
        </p:nvSpPr>
        <p:spPr>
          <a:xfrm>
            <a:off x="213904" y="4898571"/>
            <a:ext cx="3154448" cy="17354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changed the rotation method to Varimax to improve the factor loadings and achieve clearer results in the analysis.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EE1412-DB11-6776-EB88-2F92CDC6266A}"/>
              </a:ext>
            </a:extLst>
          </p:cNvPr>
          <p:cNvSpPr/>
          <p:nvPr/>
        </p:nvSpPr>
        <p:spPr>
          <a:xfrm>
            <a:off x="3739248" y="4720626"/>
            <a:ext cx="3641256" cy="2092741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2D8F8F1-BC0F-7B38-B9EA-A549C7877926}"/>
              </a:ext>
            </a:extLst>
          </p:cNvPr>
          <p:cNvSpPr txBox="1">
            <a:spLocks/>
          </p:cNvSpPr>
          <p:nvPr/>
        </p:nvSpPr>
        <p:spPr>
          <a:xfrm>
            <a:off x="3840884" y="5024778"/>
            <a:ext cx="3679021" cy="1301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fixed the number of factors, since we know how many factors we will use in the further analysis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086752-FAA1-D8FD-A355-EABC099385B4}"/>
              </a:ext>
            </a:extLst>
          </p:cNvPr>
          <p:cNvSpPr/>
          <p:nvPr/>
        </p:nvSpPr>
        <p:spPr>
          <a:xfrm>
            <a:off x="7659306" y="4729957"/>
            <a:ext cx="4475022" cy="2092741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04D6B38F-085B-341A-2638-6A37E5BD67A5}"/>
              </a:ext>
            </a:extLst>
          </p:cNvPr>
          <p:cNvSpPr txBox="1">
            <a:spLocks/>
          </p:cNvSpPr>
          <p:nvPr/>
        </p:nvSpPr>
        <p:spPr>
          <a:xfrm>
            <a:off x="7733952" y="4729957"/>
            <a:ext cx="4336745" cy="2234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Sorting by Size helps you quickly identify which variables have the strongest relationships with each factor.</a:t>
            </a:r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Loadings of </a:t>
            </a:r>
            <a:r>
              <a:rPr lang="en-US" sz="17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0.3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higher indicate meaningful, moderate relationships between variables and factors, enhancing the clarity of the analysis.</a:t>
            </a:r>
          </a:p>
          <a:p>
            <a:endParaRPr lang="en-US" sz="1800" dirty="0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2131940-DDC2-FD75-C48D-9586772D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17"/>
            <a:ext cx="12191999" cy="520829"/>
          </a:xfrm>
        </p:spPr>
        <p:txBody>
          <a:bodyPr>
            <a:noAutofit/>
          </a:bodyPr>
          <a:lstStyle/>
          <a:p>
            <a:pPr algn="ctr"/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 and Options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3DBFB1-A1D1-2E2F-59C6-4DE7335A6FA1}"/>
              </a:ext>
            </a:extLst>
          </p:cNvPr>
          <p:cNvSpPr/>
          <p:nvPr/>
        </p:nvSpPr>
        <p:spPr>
          <a:xfrm>
            <a:off x="326571" y="1782147"/>
            <a:ext cx="1035698" cy="3665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745CCC-13A1-30E3-FF9E-C681DF1E61C4}"/>
              </a:ext>
            </a:extLst>
          </p:cNvPr>
          <p:cNvSpPr/>
          <p:nvPr/>
        </p:nvSpPr>
        <p:spPr>
          <a:xfrm>
            <a:off x="3940628" y="2979575"/>
            <a:ext cx="1881673" cy="53806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529C6-6C79-6D3F-00B3-44D5748A723D}"/>
              </a:ext>
            </a:extLst>
          </p:cNvPr>
          <p:cNvSpPr/>
          <p:nvPr/>
        </p:nvSpPr>
        <p:spPr>
          <a:xfrm>
            <a:off x="7935682" y="2796287"/>
            <a:ext cx="3764905" cy="102926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226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F239-A40C-2C43-17A4-3C05601D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993"/>
            <a:ext cx="12192000" cy="569169"/>
          </a:xfrm>
        </p:spPr>
        <p:txBody>
          <a:bodyPr>
            <a:normAutofit/>
          </a:bodyPr>
          <a:lstStyle/>
          <a:p>
            <a:pPr algn="ctr"/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5C8A38-AB1C-C9D8-E992-8DFA4D537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535" y="1623536"/>
            <a:ext cx="7633630" cy="4133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2DB10CB-4864-9F26-30E1-0647590DF907}"/>
              </a:ext>
            </a:extLst>
          </p:cNvPr>
          <p:cNvSpPr/>
          <p:nvPr/>
        </p:nvSpPr>
        <p:spPr>
          <a:xfrm>
            <a:off x="10737979" y="172747"/>
            <a:ext cx="803989" cy="76556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E4D4AF-0DB2-E88E-F8EA-3AF4BEEBA58D}"/>
              </a:ext>
            </a:extLst>
          </p:cNvPr>
          <p:cNvSpPr/>
          <p:nvPr/>
        </p:nvSpPr>
        <p:spPr>
          <a:xfrm>
            <a:off x="7948123" y="1296216"/>
            <a:ext cx="3984174" cy="5031134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BAAF0-3414-4945-2EB2-25D58D1CC715}"/>
              </a:ext>
            </a:extLst>
          </p:cNvPr>
          <p:cNvSpPr txBox="1"/>
          <p:nvPr/>
        </p:nvSpPr>
        <p:spPr>
          <a:xfrm>
            <a:off x="8074087" y="2421350"/>
            <a:ext cx="3732245" cy="2982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Improvement: Highlighting that the Varimax rotation has led to better clarity and the identification of significant values is important.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now able to identify values greater than 0.32, which highlights the meaningful relationships within the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C999B3-5F27-33FA-3DA8-4F8A63AA9410}"/>
              </a:ext>
            </a:extLst>
          </p:cNvPr>
          <p:cNvSpPr/>
          <p:nvPr/>
        </p:nvSpPr>
        <p:spPr>
          <a:xfrm>
            <a:off x="1735494" y="2621903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293271-63CE-8163-E33E-8CF0D04164BB}"/>
              </a:ext>
            </a:extLst>
          </p:cNvPr>
          <p:cNvSpPr/>
          <p:nvPr/>
        </p:nvSpPr>
        <p:spPr>
          <a:xfrm>
            <a:off x="2625013" y="2621903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73072B-F035-8063-DE49-D2E208F5C10D}"/>
              </a:ext>
            </a:extLst>
          </p:cNvPr>
          <p:cNvSpPr/>
          <p:nvPr/>
        </p:nvSpPr>
        <p:spPr>
          <a:xfrm>
            <a:off x="1723053" y="3307702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CFC0A2-350F-3B1D-54AA-627E47D1560B}"/>
              </a:ext>
            </a:extLst>
          </p:cNvPr>
          <p:cNvSpPr/>
          <p:nvPr/>
        </p:nvSpPr>
        <p:spPr>
          <a:xfrm>
            <a:off x="1723053" y="3669931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B24ECF-06C3-8DCC-1A67-BDA7F701DB40}"/>
              </a:ext>
            </a:extLst>
          </p:cNvPr>
          <p:cNvSpPr/>
          <p:nvPr/>
        </p:nvSpPr>
        <p:spPr>
          <a:xfrm>
            <a:off x="1697396" y="4068152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49BED5-CA39-9F1A-27A8-41CAD4F006DE}"/>
              </a:ext>
            </a:extLst>
          </p:cNvPr>
          <p:cNvSpPr/>
          <p:nvPr/>
        </p:nvSpPr>
        <p:spPr>
          <a:xfrm>
            <a:off x="2625013" y="2939148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D60C50-096C-2201-E726-0ED741D0A343}"/>
              </a:ext>
            </a:extLst>
          </p:cNvPr>
          <p:cNvSpPr/>
          <p:nvPr/>
        </p:nvSpPr>
        <p:spPr>
          <a:xfrm>
            <a:off x="2625012" y="3697928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7189F5-1954-647A-5B41-BB78787C9B79}"/>
              </a:ext>
            </a:extLst>
          </p:cNvPr>
          <p:cNvSpPr/>
          <p:nvPr/>
        </p:nvSpPr>
        <p:spPr>
          <a:xfrm>
            <a:off x="2625011" y="4015178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EA0FCC-E141-484B-03F8-512823744786}"/>
              </a:ext>
            </a:extLst>
          </p:cNvPr>
          <p:cNvSpPr/>
          <p:nvPr/>
        </p:nvSpPr>
        <p:spPr>
          <a:xfrm>
            <a:off x="2603240" y="4755293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4B4EF7-3412-2CDC-1123-D98200E6C56E}"/>
              </a:ext>
            </a:extLst>
          </p:cNvPr>
          <p:cNvSpPr/>
          <p:nvPr/>
        </p:nvSpPr>
        <p:spPr>
          <a:xfrm>
            <a:off x="3545032" y="2621903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1F0C97-7699-0213-1B9D-4DF868D9D967}"/>
              </a:ext>
            </a:extLst>
          </p:cNvPr>
          <p:cNvSpPr/>
          <p:nvPr/>
        </p:nvSpPr>
        <p:spPr>
          <a:xfrm>
            <a:off x="3545031" y="2939148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69258A-73B4-A2E1-1173-2D946DEB3119}"/>
              </a:ext>
            </a:extLst>
          </p:cNvPr>
          <p:cNvSpPr/>
          <p:nvPr/>
        </p:nvSpPr>
        <p:spPr>
          <a:xfrm>
            <a:off x="3526971" y="3669931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E126D-F9AC-9CA2-D2BE-A5B75EA8C149}"/>
              </a:ext>
            </a:extLst>
          </p:cNvPr>
          <p:cNvSpPr/>
          <p:nvPr/>
        </p:nvSpPr>
        <p:spPr>
          <a:xfrm>
            <a:off x="3526970" y="4752291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C6F15E-749F-530E-E1E0-9C056A2749A7}"/>
              </a:ext>
            </a:extLst>
          </p:cNvPr>
          <p:cNvSpPr/>
          <p:nvPr/>
        </p:nvSpPr>
        <p:spPr>
          <a:xfrm>
            <a:off x="4430064" y="2621903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396075-DF36-6784-B7ED-DCE031346329}"/>
              </a:ext>
            </a:extLst>
          </p:cNvPr>
          <p:cNvSpPr/>
          <p:nvPr/>
        </p:nvSpPr>
        <p:spPr>
          <a:xfrm>
            <a:off x="4430063" y="2929818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9C09D6-08B1-6828-0CFF-1F664A8513F6}"/>
              </a:ext>
            </a:extLst>
          </p:cNvPr>
          <p:cNvSpPr/>
          <p:nvPr/>
        </p:nvSpPr>
        <p:spPr>
          <a:xfrm>
            <a:off x="4394717" y="4752291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A70B1A-AC79-62A6-E8C8-BFAFA63104C9}"/>
              </a:ext>
            </a:extLst>
          </p:cNvPr>
          <p:cNvSpPr/>
          <p:nvPr/>
        </p:nvSpPr>
        <p:spPr>
          <a:xfrm>
            <a:off x="5332982" y="2964805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399408-DE23-CFC1-DBDC-0D0D4BF9656C}"/>
              </a:ext>
            </a:extLst>
          </p:cNvPr>
          <p:cNvSpPr/>
          <p:nvPr/>
        </p:nvSpPr>
        <p:spPr>
          <a:xfrm>
            <a:off x="5358879" y="3307702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A5931E-2215-1A96-4D95-D46CBA1F9AD1}"/>
              </a:ext>
            </a:extLst>
          </p:cNvPr>
          <p:cNvSpPr/>
          <p:nvPr/>
        </p:nvSpPr>
        <p:spPr>
          <a:xfrm>
            <a:off x="5360079" y="3676926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3FB09D-B0E7-9F9A-BD0B-8AF9748999F9}"/>
              </a:ext>
            </a:extLst>
          </p:cNvPr>
          <p:cNvSpPr/>
          <p:nvPr/>
        </p:nvSpPr>
        <p:spPr>
          <a:xfrm>
            <a:off x="5358879" y="4390062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F1F5AE-4D5D-A8F6-0F1A-F4F5C41095CD}"/>
              </a:ext>
            </a:extLst>
          </p:cNvPr>
          <p:cNvSpPr/>
          <p:nvPr/>
        </p:nvSpPr>
        <p:spPr>
          <a:xfrm>
            <a:off x="6262038" y="3669931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BE7236-02D8-D1B7-65F7-05BC92E6DADD}"/>
              </a:ext>
            </a:extLst>
          </p:cNvPr>
          <p:cNvSpPr/>
          <p:nvPr/>
        </p:nvSpPr>
        <p:spPr>
          <a:xfrm>
            <a:off x="7227331" y="2971803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AA3D18-E00C-F08E-E9FA-F79FEF727A5E}"/>
              </a:ext>
            </a:extLst>
          </p:cNvPr>
          <p:cNvSpPr/>
          <p:nvPr/>
        </p:nvSpPr>
        <p:spPr>
          <a:xfrm>
            <a:off x="6265146" y="4012171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4C7EAF-1F9F-4E2A-267F-6A01195874AF}"/>
              </a:ext>
            </a:extLst>
          </p:cNvPr>
          <p:cNvSpPr/>
          <p:nvPr/>
        </p:nvSpPr>
        <p:spPr>
          <a:xfrm>
            <a:off x="7213334" y="3314700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8A23B1-FBA3-F642-4FA8-AF87F4DBC458}"/>
              </a:ext>
            </a:extLst>
          </p:cNvPr>
          <p:cNvSpPr/>
          <p:nvPr/>
        </p:nvSpPr>
        <p:spPr>
          <a:xfrm>
            <a:off x="7192759" y="4414550"/>
            <a:ext cx="429209" cy="242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738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F239-A40C-2C43-17A4-3C05601D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323"/>
            <a:ext cx="12191999" cy="550506"/>
          </a:xfrm>
        </p:spPr>
        <p:txBody>
          <a:bodyPr>
            <a:normAutofit/>
          </a:bodyPr>
          <a:lstStyle/>
          <a:p>
            <a:pPr algn="ctr"/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Rotated Component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06386F-85FC-BB58-7B13-43CAB50A7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97" y="643229"/>
            <a:ext cx="7550372" cy="6144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B935A8E-6F3C-8143-569A-2D1FDDF51414}"/>
              </a:ext>
            </a:extLst>
          </p:cNvPr>
          <p:cNvSpPr/>
          <p:nvPr/>
        </p:nvSpPr>
        <p:spPr>
          <a:xfrm>
            <a:off x="10737979" y="172747"/>
            <a:ext cx="803989" cy="76556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BC3642-1D1F-7F85-D862-9BEA21B68C29}"/>
              </a:ext>
            </a:extLst>
          </p:cNvPr>
          <p:cNvSpPr/>
          <p:nvPr/>
        </p:nvSpPr>
        <p:spPr>
          <a:xfrm>
            <a:off x="7669764" y="742363"/>
            <a:ext cx="4522236" cy="2037224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C8768-E388-D3EB-4891-E169FA56147B}"/>
              </a:ext>
            </a:extLst>
          </p:cNvPr>
          <p:cNvSpPr txBox="1"/>
          <p:nvPr/>
        </p:nvSpPr>
        <p:spPr>
          <a:xfrm>
            <a:off x="7792258" y="796812"/>
            <a:ext cx="4393523" cy="2037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7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highlights the strong relationships between the variables across the identified factors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7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TIME_FOR_PASSION (0.741) and FLOW (0.733) have strong loadings on Component 1, indicating that these variables are highly associated with this factor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B12340-A745-14A2-7265-904E09911179}"/>
              </a:ext>
            </a:extLst>
          </p:cNvPr>
          <p:cNvSpPr/>
          <p:nvPr/>
        </p:nvSpPr>
        <p:spPr>
          <a:xfrm>
            <a:off x="7669764" y="2888486"/>
            <a:ext cx="4522236" cy="3927324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530E190-84F7-EC7D-74E3-B618D4702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624" y="2916512"/>
            <a:ext cx="4608131" cy="363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Meaningful Factor Labels</a:t>
            </a:r>
            <a:endParaRPr lang="en-US" altLang="en-US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 1: Personal Fulfillment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 2: Social Connections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 3: Health and Wellness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 4: Stress and Time Management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 5: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Physical Health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 6: Lifestyle Activities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 7: Achievement and Recognition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D424B-6C0B-B9F9-3363-68D46CB8D69D}"/>
              </a:ext>
            </a:extLst>
          </p:cNvPr>
          <p:cNvSpPr/>
          <p:nvPr/>
        </p:nvSpPr>
        <p:spPr>
          <a:xfrm>
            <a:off x="2202024" y="1474237"/>
            <a:ext cx="456011" cy="9144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FD761-B0BD-8D8E-2885-E8E5346BA5CF}"/>
              </a:ext>
            </a:extLst>
          </p:cNvPr>
          <p:cNvSpPr/>
          <p:nvPr/>
        </p:nvSpPr>
        <p:spPr>
          <a:xfrm>
            <a:off x="2130489" y="5937380"/>
            <a:ext cx="456011" cy="18350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4F306F-69DA-D3BF-94DA-FA4960143C4B}"/>
              </a:ext>
            </a:extLst>
          </p:cNvPr>
          <p:cNvSpPr/>
          <p:nvPr/>
        </p:nvSpPr>
        <p:spPr>
          <a:xfrm>
            <a:off x="2970244" y="2355044"/>
            <a:ext cx="456011" cy="849086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7E0211-3E18-B036-3FD8-8D7856C6DB56}"/>
              </a:ext>
            </a:extLst>
          </p:cNvPr>
          <p:cNvSpPr/>
          <p:nvPr/>
        </p:nvSpPr>
        <p:spPr>
          <a:xfrm>
            <a:off x="2978579" y="4533900"/>
            <a:ext cx="456011" cy="19050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20477D-F7B6-674D-12A9-23BD85DA8990}"/>
              </a:ext>
            </a:extLst>
          </p:cNvPr>
          <p:cNvSpPr/>
          <p:nvPr/>
        </p:nvSpPr>
        <p:spPr>
          <a:xfrm>
            <a:off x="3808683" y="3088469"/>
            <a:ext cx="456011" cy="498604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94401C-D46F-DF20-6355-106EF9A4913F}"/>
              </a:ext>
            </a:extLst>
          </p:cNvPr>
          <p:cNvSpPr/>
          <p:nvPr/>
        </p:nvSpPr>
        <p:spPr>
          <a:xfrm>
            <a:off x="3808683" y="4484117"/>
            <a:ext cx="456011" cy="498604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DD3271-9D02-8227-889B-106287C9B214}"/>
              </a:ext>
            </a:extLst>
          </p:cNvPr>
          <p:cNvSpPr/>
          <p:nvPr/>
        </p:nvSpPr>
        <p:spPr>
          <a:xfrm>
            <a:off x="4523058" y="3326594"/>
            <a:ext cx="456011" cy="97870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BFEC68-4A42-85FA-514F-45A64E714FB7}"/>
              </a:ext>
            </a:extLst>
          </p:cNvPr>
          <p:cNvSpPr/>
          <p:nvPr/>
        </p:nvSpPr>
        <p:spPr>
          <a:xfrm>
            <a:off x="4616987" y="5609836"/>
            <a:ext cx="389506" cy="32754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C5EFC9-0170-951C-9EB4-47556C4CEAE8}"/>
              </a:ext>
            </a:extLst>
          </p:cNvPr>
          <p:cNvSpPr/>
          <p:nvPr/>
        </p:nvSpPr>
        <p:spPr>
          <a:xfrm>
            <a:off x="5385737" y="4204607"/>
            <a:ext cx="456011" cy="849086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2BFEE2-6035-74F7-5158-61D6BF358FA0}"/>
              </a:ext>
            </a:extLst>
          </p:cNvPr>
          <p:cNvSpPr/>
          <p:nvPr/>
        </p:nvSpPr>
        <p:spPr>
          <a:xfrm>
            <a:off x="6191266" y="4609594"/>
            <a:ext cx="456011" cy="849086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AB4733-1A75-2646-C482-136414E9164F}"/>
              </a:ext>
            </a:extLst>
          </p:cNvPr>
          <p:cNvSpPr/>
          <p:nvPr/>
        </p:nvSpPr>
        <p:spPr>
          <a:xfrm>
            <a:off x="6257771" y="4009636"/>
            <a:ext cx="389506" cy="327544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E17D57-82CB-B283-A597-7C2950B7799C}"/>
              </a:ext>
            </a:extLst>
          </p:cNvPr>
          <p:cNvSpPr/>
          <p:nvPr/>
        </p:nvSpPr>
        <p:spPr>
          <a:xfrm>
            <a:off x="7029297" y="3941503"/>
            <a:ext cx="389506" cy="32754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393E7C-ED30-6EA8-F46A-94CA75035261}"/>
              </a:ext>
            </a:extLst>
          </p:cNvPr>
          <p:cNvSpPr/>
          <p:nvPr/>
        </p:nvSpPr>
        <p:spPr>
          <a:xfrm>
            <a:off x="7042008" y="4724400"/>
            <a:ext cx="389506" cy="32754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3B5D3A-F48A-0ED7-DF9D-ED178911B01F}"/>
              </a:ext>
            </a:extLst>
          </p:cNvPr>
          <p:cNvSpPr/>
          <p:nvPr/>
        </p:nvSpPr>
        <p:spPr>
          <a:xfrm>
            <a:off x="7103805" y="5378656"/>
            <a:ext cx="389506" cy="74222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55723-DA88-885C-6356-C91A99288163}"/>
              </a:ext>
            </a:extLst>
          </p:cNvPr>
          <p:cNvSpPr/>
          <p:nvPr/>
        </p:nvSpPr>
        <p:spPr>
          <a:xfrm>
            <a:off x="3806029" y="3758823"/>
            <a:ext cx="456011" cy="276772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58E34-514A-F8E0-49EE-429127ED7204}"/>
              </a:ext>
            </a:extLst>
          </p:cNvPr>
          <p:cNvSpPr/>
          <p:nvPr/>
        </p:nvSpPr>
        <p:spPr>
          <a:xfrm>
            <a:off x="70215" y="1474237"/>
            <a:ext cx="1702603" cy="9144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BF1635-E7C7-370E-2228-49EC211F88B5}"/>
              </a:ext>
            </a:extLst>
          </p:cNvPr>
          <p:cNvSpPr/>
          <p:nvPr/>
        </p:nvSpPr>
        <p:spPr>
          <a:xfrm>
            <a:off x="63997" y="2388637"/>
            <a:ext cx="1708822" cy="6998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D765D-51FF-E5D9-7326-3B3AFB12B357}"/>
              </a:ext>
            </a:extLst>
          </p:cNvPr>
          <p:cNvSpPr/>
          <p:nvPr/>
        </p:nvSpPr>
        <p:spPr>
          <a:xfrm>
            <a:off x="70216" y="3089513"/>
            <a:ext cx="1708822" cy="48939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7AECE-DE7E-E3AF-636F-B2D9ED678959}"/>
              </a:ext>
            </a:extLst>
          </p:cNvPr>
          <p:cNvSpPr/>
          <p:nvPr/>
        </p:nvSpPr>
        <p:spPr>
          <a:xfrm>
            <a:off x="63997" y="3587073"/>
            <a:ext cx="1702602" cy="6819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56C958-09D0-30E8-9026-E8B7DC05AF47}"/>
              </a:ext>
            </a:extLst>
          </p:cNvPr>
          <p:cNvSpPr/>
          <p:nvPr/>
        </p:nvSpPr>
        <p:spPr>
          <a:xfrm>
            <a:off x="60408" y="4280883"/>
            <a:ext cx="1706191" cy="68197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B3CE55-7A03-2AD0-EFFB-79266DA64BFF}"/>
              </a:ext>
            </a:extLst>
          </p:cNvPr>
          <p:cNvSpPr/>
          <p:nvPr/>
        </p:nvSpPr>
        <p:spPr>
          <a:xfrm>
            <a:off x="70215" y="4924522"/>
            <a:ext cx="1704524" cy="6819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285EB0-417D-DF3B-2D43-D6B54382C5DF}"/>
              </a:ext>
            </a:extLst>
          </p:cNvPr>
          <p:cNvSpPr/>
          <p:nvPr/>
        </p:nvSpPr>
        <p:spPr>
          <a:xfrm>
            <a:off x="70215" y="5605451"/>
            <a:ext cx="1696384" cy="479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2721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D707-3C9D-7F10-4CBC-CDD03F6D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29979"/>
          </a:xfrm>
        </p:spPr>
        <p:txBody>
          <a:bodyPr>
            <a:noAutofit/>
          </a:bodyPr>
          <a:lstStyle/>
          <a:p>
            <a:pPr algn="ctr"/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86B010-259D-EF0E-DB53-92E97BD1067A}"/>
              </a:ext>
            </a:extLst>
          </p:cNvPr>
          <p:cNvSpPr/>
          <p:nvPr/>
        </p:nvSpPr>
        <p:spPr>
          <a:xfrm>
            <a:off x="10737979" y="172747"/>
            <a:ext cx="803989" cy="76556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B4F2DD-6781-DB26-2FDD-0D81BF9834DE}"/>
              </a:ext>
            </a:extLst>
          </p:cNvPr>
          <p:cNvSpPr/>
          <p:nvPr/>
        </p:nvSpPr>
        <p:spPr>
          <a:xfrm>
            <a:off x="1153910" y="1181916"/>
            <a:ext cx="8703322" cy="5031134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EEF6-DF83-27B4-9C55-8317BDF6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3209924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Learned:</a:t>
            </a:r>
          </a:p>
          <a:p>
            <a:pPr marL="548640" lvl="2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learned the key patterns that simplify the complex relationships in the data.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by this process:</a:t>
            </a:r>
          </a:p>
          <a:p>
            <a:pPr marL="548640" lvl="2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gained a clearer understanding of the main factors influencing Wellbeing and lifestyle.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did the manager identify Factors?</a:t>
            </a:r>
          </a:p>
          <a:p>
            <a:pPr marL="548640" lvl="2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newly identified factors can be used to make more targeted decisions and improvements.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7736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 descr="A close-up of a pen writing on a piece of paper&#10;&#10;Description automatically generated">
            <a:extLst>
              <a:ext uri="{FF2B5EF4-FFF2-40B4-BE49-F238E27FC236}">
                <a16:creationId xmlns:a16="http://schemas.microsoft.com/office/drawing/2014/main" id="{99DED50C-662E-8B27-4FF8-0BB09BE81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626" y="643467"/>
            <a:ext cx="8130747" cy="557106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AF62125-FDC4-A450-CAA2-BD5BFCFD3CC2}"/>
              </a:ext>
            </a:extLst>
          </p:cNvPr>
          <p:cNvSpPr/>
          <p:nvPr/>
        </p:nvSpPr>
        <p:spPr>
          <a:xfrm>
            <a:off x="10737979" y="172747"/>
            <a:ext cx="803989" cy="76556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2179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62DAEF4-D735-4E31-83BF-327C9E68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450"/>
            <a:ext cx="12192000" cy="667917"/>
          </a:xfrm>
        </p:spPr>
        <p:txBody>
          <a:bodyPr>
            <a:normAutofit/>
          </a:bodyPr>
          <a:lstStyle/>
          <a:p>
            <a:pPr algn="ctr"/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Used in Factor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38DDFC-6CB2-3C7F-A654-4A6928E84494}"/>
              </a:ext>
            </a:extLst>
          </p:cNvPr>
          <p:cNvSpPr/>
          <p:nvPr/>
        </p:nvSpPr>
        <p:spPr>
          <a:xfrm>
            <a:off x="307910" y="1558212"/>
            <a:ext cx="1474237" cy="11103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245C86-E34F-9FD3-A272-0DB123FF77E2}"/>
              </a:ext>
            </a:extLst>
          </p:cNvPr>
          <p:cNvSpPr txBox="1"/>
          <p:nvPr/>
        </p:nvSpPr>
        <p:spPr>
          <a:xfrm>
            <a:off x="7295197" y="4762500"/>
            <a:ext cx="4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3EED24-CB6C-16FE-78CB-961BA8F170D3}"/>
              </a:ext>
            </a:extLst>
          </p:cNvPr>
          <p:cNvSpPr/>
          <p:nvPr/>
        </p:nvSpPr>
        <p:spPr>
          <a:xfrm>
            <a:off x="10737979" y="172747"/>
            <a:ext cx="803989" cy="76556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extBox 8">
            <a:extLst>
              <a:ext uri="{FF2B5EF4-FFF2-40B4-BE49-F238E27FC236}">
                <a16:creationId xmlns:a16="http://schemas.microsoft.com/office/drawing/2014/main" id="{CD80B54A-0F07-E358-0BC6-BA0CD40C01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338001"/>
              </p:ext>
            </p:extLst>
          </p:nvPr>
        </p:nvGraphicFramePr>
        <p:xfrm>
          <a:off x="650032" y="737118"/>
          <a:ext cx="10658670" cy="6018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721702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2EC6FC7-5C55-2EAB-BB11-F0BF12F5FB0A}"/>
              </a:ext>
            </a:extLst>
          </p:cNvPr>
          <p:cNvSpPr/>
          <p:nvPr/>
        </p:nvSpPr>
        <p:spPr>
          <a:xfrm>
            <a:off x="401216" y="3321872"/>
            <a:ext cx="1474237" cy="951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F536E-91A6-3C07-E622-32A8112C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09" y="7824"/>
            <a:ext cx="9692640" cy="502816"/>
          </a:xfrm>
        </p:spPr>
        <p:txBody>
          <a:bodyPr>
            <a:noAutofit/>
          </a:bodyPr>
          <a:lstStyle/>
          <a:p>
            <a:pPr algn="ctr"/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85A03-6DB8-E65D-934E-C3D14A4F5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59" y="1752725"/>
            <a:ext cx="3041780" cy="3387924"/>
          </a:xfr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249B0A-78F5-A617-6915-7855B9CA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23" y="988295"/>
            <a:ext cx="4556963" cy="4143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38DDFC-6CB2-3C7F-A654-4A6928E84494}"/>
              </a:ext>
            </a:extLst>
          </p:cNvPr>
          <p:cNvSpPr/>
          <p:nvPr/>
        </p:nvSpPr>
        <p:spPr>
          <a:xfrm>
            <a:off x="307910" y="1558212"/>
            <a:ext cx="1474237" cy="11103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245C86-E34F-9FD3-A272-0DB123FF77E2}"/>
              </a:ext>
            </a:extLst>
          </p:cNvPr>
          <p:cNvSpPr txBox="1"/>
          <p:nvPr/>
        </p:nvSpPr>
        <p:spPr>
          <a:xfrm>
            <a:off x="7295197" y="4762500"/>
            <a:ext cx="460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A5ED4-A98D-5F09-3D7B-7DBBCD995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703" y="1519856"/>
            <a:ext cx="3368235" cy="36040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C9268A-ED52-47E4-11C0-2F4272CFD6E2}"/>
              </a:ext>
            </a:extLst>
          </p:cNvPr>
          <p:cNvSpPr/>
          <p:nvPr/>
        </p:nvSpPr>
        <p:spPr>
          <a:xfrm>
            <a:off x="221623" y="5264298"/>
            <a:ext cx="2710498" cy="1371600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6E9DA6D8-BE62-40FA-3F77-691BA7544A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07909" y="5372486"/>
            <a:ext cx="2737687" cy="10747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enhance our selection once we know the number of factors determined for further analysis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0B5D78-4672-685D-D4A1-07A7A03B65B4}"/>
              </a:ext>
            </a:extLst>
          </p:cNvPr>
          <p:cNvSpPr/>
          <p:nvPr/>
        </p:nvSpPr>
        <p:spPr>
          <a:xfrm>
            <a:off x="653200" y="999913"/>
            <a:ext cx="1875453" cy="50972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Descriptives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763A976-29A0-6110-FE69-7D6BB9D81E01}"/>
              </a:ext>
            </a:extLst>
          </p:cNvPr>
          <p:cNvSpPr/>
          <p:nvPr/>
        </p:nvSpPr>
        <p:spPr>
          <a:xfrm>
            <a:off x="1492898" y="1512870"/>
            <a:ext cx="167951" cy="218441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559FCB-2095-D4E3-413B-91A00993B57C}"/>
              </a:ext>
            </a:extLst>
          </p:cNvPr>
          <p:cNvSpPr/>
          <p:nvPr/>
        </p:nvSpPr>
        <p:spPr>
          <a:xfrm>
            <a:off x="3990717" y="749344"/>
            <a:ext cx="1875453" cy="50972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Extraction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9CF8065-F5F2-B0D8-C97A-061A2A49D734}"/>
              </a:ext>
            </a:extLst>
          </p:cNvPr>
          <p:cNvSpPr/>
          <p:nvPr/>
        </p:nvSpPr>
        <p:spPr>
          <a:xfrm>
            <a:off x="4844469" y="1258122"/>
            <a:ext cx="167951" cy="249726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0BE2CF-CECA-E1E1-B6B4-3E631E0EB184}"/>
              </a:ext>
            </a:extLst>
          </p:cNvPr>
          <p:cNvSpPr/>
          <p:nvPr/>
        </p:nvSpPr>
        <p:spPr>
          <a:xfrm>
            <a:off x="8058667" y="232078"/>
            <a:ext cx="1875453" cy="50972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Rotation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29C2241-4FCC-2774-F77F-9D40693FF85D}"/>
              </a:ext>
            </a:extLst>
          </p:cNvPr>
          <p:cNvSpPr/>
          <p:nvPr/>
        </p:nvSpPr>
        <p:spPr>
          <a:xfrm>
            <a:off x="8912420" y="749345"/>
            <a:ext cx="156936" cy="231906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966377-D466-235A-119F-388D5FF2DB72}"/>
              </a:ext>
            </a:extLst>
          </p:cNvPr>
          <p:cNvSpPr/>
          <p:nvPr/>
        </p:nvSpPr>
        <p:spPr>
          <a:xfrm>
            <a:off x="6741284" y="5184985"/>
            <a:ext cx="5012132" cy="1557236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F222EDF-1BF3-EAED-98F2-DFDE0F562875}"/>
              </a:ext>
            </a:extLst>
          </p:cNvPr>
          <p:cNvSpPr txBox="1">
            <a:spLocks/>
          </p:cNvSpPr>
          <p:nvPr/>
        </p:nvSpPr>
        <p:spPr>
          <a:xfrm>
            <a:off x="6843924" y="5258551"/>
            <a:ext cx="4909492" cy="148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04815" marR="0" lvl="0" indent="-228611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630" marR="0" lvl="1" indent="-228611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46" marR="0" lvl="2" indent="-228611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9261" marR="0" lvl="3" indent="-228611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4076" marR="0" lvl="4" indent="-228611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891" marR="0" lvl="5" indent="-228611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707" marR="0" lvl="6" indent="-228611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8522" marR="0" lvl="7" indent="-228611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337" marR="0" lvl="8" indent="-228611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2880" indent="-182880" defTabSz="91440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900" b="1" spc="1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Oblique Method (Direct Oblimin): </a:t>
            </a:r>
          </a:p>
          <a:p>
            <a:pPr marL="182880" lvl="2" indent="0" defTabSz="91440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600" spc="1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when there is a relationship between variables (factors can correlate).</a:t>
            </a:r>
          </a:p>
          <a:p>
            <a:pPr marL="304815" lvl="1" indent="0" defTabSz="91440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2000" spc="1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-182880" defTabSz="91440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900" b="1" spc="1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Orthogonal Method (Varimax): </a:t>
            </a:r>
          </a:p>
          <a:p>
            <a:pPr marL="304816" lvl="2" indent="0" defTabSz="91440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z="2600" spc="1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when there is no relationship between variables (factors remain independent).</a:t>
            </a:r>
          </a:p>
          <a:p>
            <a:pPr defTabSz="914400"/>
            <a:endParaRPr lang="en-US" kern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105A65-EDFA-F4C3-30FF-207981E8B983}"/>
              </a:ext>
            </a:extLst>
          </p:cNvPr>
          <p:cNvSpPr/>
          <p:nvPr/>
        </p:nvSpPr>
        <p:spPr>
          <a:xfrm>
            <a:off x="471241" y="3321872"/>
            <a:ext cx="1357559" cy="95154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ED0F85-95CE-C46D-E379-FB1954069AF5}"/>
              </a:ext>
            </a:extLst>
          </p:cNvPr>
          <p:cNvSpPr/>
          <p:nvPr/>
        </p:nvSpPr>
        <p:spPr>
          <a:xfrm>
            <a:off x="4945224" y="2276669"/>
            <a:ext cx="1393460" cy="77444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F43734-8EFA-4F1F-3A48-9A9C02EB1CD9}"/>
              </a:ext>
            </a:extLst>
          </p:cNvPr>
          <p:cNvSpPr/>
          <p:nvPr/>
        </p:nvSpPr>
        <p:spPr>
          <a:xfrm>
            <a:off x="7311737" y="2545531"/>
            <a:ext cx="1600682" cy="6642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648F48-5902-799F-EA1D-9E5589C9CB23}"/>
              </a:ext>
            </a:extLst>
          </p:cNvPr>
          <p:cNvSpPr/>
          <p:nvPr/>
        </p:nvSpPr>
        <p:spPr>
          <a:xfrm>
            <a:off x="7311737" y="4154339"/>
            <a:ext cx="3801022" cy="3693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C9BB0DB-1873-07FE-9362-34E5B1F0E607}"/>
              </a:ext>
            </a:extLst>
          </p:cNvPr>
          <p:cNvSpPr/>
          <p:nvPr/>
        </p:nvSpPr>
        <p:spPr>
          <a:xfrm>
            <a:off x="3385502" y="5231640"/>
            <a:ext cx="2710498" cy="1371600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0A3536F1-076E-6A9A-3162-59C5CC63AFE6}"/>
              </a:ext>
            </a:extLst>
          </p:cNvPr>
          <p:cNvSpPr txBox="1">
            <a:spLocks/>
          </p:cNvSpPr>
          <p:nvPr/>
        </p:nvSpPr>
        <p:spPr>
          <a:xfrm>
            <a:off x="3498978" y="5372486"/>
            <a:ext cx="2444530" cy="1074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value is &gt;1, then we can say that factor contributes more than 1 single variable.</a:t>
            </a:r>
          </a:p>
        </p:txBody>
      </p:sp>
    </p:spTree>
    <p:extLst>
      <p:ext uri="{BB962C8B-B14F-4D97-AF65-F5344CB8AC3E}">
        <p14:creationId xmlns:p14="http://schemas.microsoft.com/office/powerpoint/2010/main" val="24379030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D990-EC89-B973-9DE7-B6CBC82C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973"/>
            <a:ext cx="12192000" cy="4660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en-US" dirty="0"/>
              <a:t> </a:t>
            </a:r>
            <a:r>
              <a:rPr lang="en-US" sz="36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447C80-4D37-003D-5B5C-C32078C4A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856289"/>
              </p:ext>
            </p:extLst>
          </p:nvPr>
        </p:nvGraphicFramePr>
        <p:xfrm>
          <a:off x="111972" y="541169"/>
          <a:ext cx="11961258" cy="538377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16880">
                  <a:extLst>
                    <a:ext uri="{9D8B030D-6E8A-4147-A177-3AD203B41FA5}">
                      <a16:colId xmlns:a16="http://schemas.microsoft.com/office/drawing/2014/main" val="1853020252"/>
                    </a:ext>
                  </a:extLst>
                </a:gridCol>
                <a:gridCol w="1648021">
                  <a:extLst>
                    <a:ext uri="{9D8B030D-6E8A-4147-A177-3AD203B41FA5}">
                      <a16:colId xmlns:a16="http://schemas.microsoft.com/office/drawing/2014/main" val="1331422894"/>
                    </a:ext>
                  </a:extLst>
                </a:gridCol>
                <a:gridCol w="504932">
                  <a:extLst>
                    <a:ext uri="{9D8B030D-6E8A-4147-A177-3AD203B41FA5}">
                      <a16:colId xmlns:a16="http://schemas.microsoft.com/office/drawing/2014/main" val="2449031268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3756068115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1803544511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2615689736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1476415027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1606764657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3177904947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1973412305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985581585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3442877743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3295809365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3213143407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94047459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3286791537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4274670143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2891411107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2129452076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1616735530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2913240249"/>
                    </a:ext>
                  </a:extLst>
                </a:gridCol>
                <a:gridCol w="510075">
                  <a:extLst>
                    <a:ext uri="{9D8B030D-6E8A-4147-A177-3AD203B41FA5}">
                      <a16:colId xmlns:a16="http://schemas.microsoft.com/office/drawing/2014/main" val="2415177214"/>
                    </a:ext>
                  </a:extLst>
                </a:gridCol>
              </a:tblGrid>
              <a:tr h="5216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33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FRUITS_VEGGIES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DAILY_STRESS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PLACES_VISITED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CORE_CIRCLE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SUPPORTING_OTHERS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SOCIAL_NETWORK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ACHIEVEMENT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DONATION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BMI_RANGE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TODO_COMPLETED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FLOW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DAILY_STEPS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LIVE_VISION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SLEEP_HOURS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LOST_VACATION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DAILY_SHOUTING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SUFFICIENT_INCOME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PERSONAL_AWARDS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TIME_FOR_PASSION</a:t>
                      </a: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WEEKLY_MEDITATION</a:t>
                      </a:r>
                    </a:p>
                  </a:txBody>
                  <a:tcPr marL="5463" marR="5463" marT="5463" marB="0" anchor="b"/>
                </a:tc>
                <a:extLst>
                  <a:ext uri="{0D108BD9-81ED-4DB2-BD59-A6C34878D82A}">
                    <a16:rowId xmlns:a16="http://schemas.microsoft.com/office/drawing/2014/main" val="3946057571"/>
                  </a:ext>
                </a:extLst>
              </a:tr>
              <a:tr h="230797">
                <a:tc rowSpan="20">
                  <a:txBody>
                    <a:bodyPr/>
                    <a:lstStyle/>
                    <a:p>
                      <a:pPr algn="l" fontAlgn="t"/>
                      <a:endParaRPr lang="en-US" sz="1050" b="0" i="0" u="none" strike="noStrike" dirty="0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FRUITS_VEGGIES</a:t>
                      </a:r>
                      <a:endParaRPr lang="en-US" sz="1050" b="0" i="0" u="none" strike="noStrike" dirty="0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-0.078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0.138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-0.043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0.155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-0.112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0.156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2468343224"/>
                  </a:ext>
                </a:extLst>
              </a:tr>
              <a:tr h="2307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DAILY_STRESS</a:t>
                      </a:r>
                      <a:endParaRPr lang="en-US" sz="1050" b="0" i="0" u="none" strike="noStrike" dirty="0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-0.078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-0.129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-0.166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-0.051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-0.005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-0.260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-0.066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-0.160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-0.078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-0.117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-0.187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-0.109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-0.110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-0.294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874047137"/>
                  </a:ext>
                </a:extLst>
              </a:tr>
              <a:tr h="2307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PLACES_VISITED</a:t>
                      </a:r>
                      <a:endParaRPr lang="en-US" sz="1050" b="0" i="0" u="none" strike="noStrike" dirty="0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-0.129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0.258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-0.125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-0.218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-0.152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0.056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2856235848"/>
                  </a:ext>
                </a:extLst>
              </a:tr>
              <a:tr h="2307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CORE_CIRCLE</a:t>
                      </a:r>
                      <a:endParaRPr lang="en-US" sz="1050" b="0" i="0" u="none" strike="noStrike" dirty="0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-0.166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0.371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0.303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-0.049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0.211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-0.147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-0.083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518625387"/>
                  </a:ext>
                </a:extLst>
              </a:tr>
              <a:tr h="2933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SUPPORTING_OTHERS</a:t>
                      </a:r>
                      <a:endParaRPr lang="en-US" sz="1050" b="0" i="0" u="none" strike="noStrike" dirty="0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0.204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0.036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0.371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0.332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0.347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0.326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0.216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0.094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-0.074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-0.048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0.093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0.307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1196734485"/>
                  </a:ext>
                </a:extLst>
              </a:tr>
              <a:tr h="2307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SOCIAL_NETWORK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0.024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0.303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0.332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0.094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0.128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-0.029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-0.011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-0.068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2719996679"/>
                  </a:ext>
                </a:extLst>
              </a:tr>
              <a:tr h="2307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ACHIEVEMENT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0.138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-0.051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0.347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-0.038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0.095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0.426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0.212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2044818389"/>
                  </a:ext>
                </a:extLst>
              </a:tr>
              <a:tr h="2307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DONATION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-0.005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0.326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0.094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-0.055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-0.040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-0.108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775862708"/>
                  </a:ext>
                </a:extLst>
              </a:tr>
              <a:tr h="2307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BMI_RANGE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-0.043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-0.125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-0.049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-0.083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-0.118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-0.167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-0.028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-0.012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-0.069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2300887662"/>
                  </a:ext>
                </a:extLst>
              </a:tr>
              <a:tr h="2307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TODO_COMPLETED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-0.260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0.211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0.216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-0.083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0.267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0.215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-0.105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-0.254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1697313703"/>
                  </a:ext>
                </a:extLst>
              </a:tr>
              <a:tr h="2307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FLOW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-0.066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0.267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0.312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-0.005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-0.011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-0.050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0.216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0.467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363095214"/>
                  </a:ext>
                </a:extLst>
              </a:tr>
              <a:tr h="2307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DAILY_STEPS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-0.160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0.094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0.128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-0.118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-0.043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-0.109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-0.044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0.156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0.128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2105332532"/>
                  </a:ext>
                </a:extLst>
              </a:tr>
              <a:tr h="2307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LIVE_VISION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-0.078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0.215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0.312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-0.018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0.337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1863073200"/>
                  </a:ext>
                </a:extLst>
              </a:tr>
              <a:tr h="2307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SLEEP_HOURS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0.155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-0.117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-0.055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-0.167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-0.005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-0.043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-0.075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-0.111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-0.031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-0.069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2111588642"/>
                  </a:ext>
                </a:extLst>
              </a:tr>
              <a:tr h="2307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LOST_VACATION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-0.218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-0.147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-0.074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-0.038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-0.040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-0.028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-0.105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-0.011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-0.109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-0.075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-0.123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-0.032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-0.179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3818517098"/>
                  </a:ext>
                </a:extLst>
              </a:tr>
              <a:tr h="2307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DAILY_SHOUTING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-0.112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-0.152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-0.083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-0.048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-0.029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-0.108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-0.254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-0.050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-0.044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-0.018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-0.111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-0.050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-0.111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-0.113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2378075301"/>
                  </a:ext>
                </a:extLst>
              </a:tr>
              <a:tr h="2803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SUFFICIENT_INCOME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-0.187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0.056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0.093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-0.011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0.095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0.156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-0.031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-0.050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0.154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1586543801"/>
                  </a:ext>
                </a:extLst>
              </a:tr>
              <a:tr h="264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PERSONAL_AWARDS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0.156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-0.109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0.307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0.426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0.216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-0.069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-0.123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0.154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4211899894"/>
                  </a:ext>
                </a:extLst>
              </a:tr>
              <a:tr h="285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TIME_FOR_PASSION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-0.110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0.212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-0.012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0.467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0.128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0.337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-0.032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-0.111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3755497600"/>
                  </a:ext>
                </a:extLst>
              </a:tr>
              <a:tr h="2760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WEEKLY_MEDITATION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-0.294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-0.068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-0.069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-0.179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-0.113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63" marR="5463" marT="5463" marB="0"/>
                </a:tc>
                <a:extLst>
                  <a:ext uri="{0D108BD9-81ED-4DB2-BD59-A6C34878D82A}">
                    <a16:rowId xmlns:a16="http://schemas.microsoft.com/office/drawing/2014/main" val="6735801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6A670B-05B6-A017-61C2-F661B98044AC}"/>
              </a:ext>
            </a:extLst>
          </p:cNvPr>
          <p:cNvSpPr txBox="1"/>
          <p:nvPr/>
        </p:nvSpPr>
        <p:spPr>
          <a:xfrm rot="1406979">
            <a:off x="6233334" y="3158898"/>
            <a:ext cx="25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Principal Diagonal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4490FA-C25C-DB24-DE77-7AD9361EA554}"/>
              </a:ext>
            </a:extLst>
          </p:cNvPr>
          <p:cNvSpPr/>
          <p:nvPr/>
        </p:nvSpPr>
        <p:spPr>
          <a:xfrm>
            <a:off x="1978087" y="1530220"/>
            <a:ext cx="494523" cy="2146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5C6F9A-3748-27F9-310F-8D94899050D5}"/>
              </a:ext>
            </a:extLst>
          </p:cNvPr>
          <p:cNvSpPr/>
          <p:nvPr/>
        </p:nvSpPr>
        <p:spPr>
          <a:xfrm>
            <a:off x="2960911" y="1054359"/>
            <a:ext cx="494523" cy="2146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D92292-656E-6BEE-74AD-1ADA2EACCF79}"/>
              </a:ext>
            </a:extLst>
          </p:cNvPr>
          <p:cNvSpPr/>
          <p:nvPr/>
        </p:nvSpPr>
        <p:spPr>
          <a:xfrm>
            <a:off x="5526830" y="1530220"/>
            <a:ext cx="494523" cy="2146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EA4685-0D71-D01E-FE08-A8C70FDA2764}"/>
              </a:ext>
            </a:extLst>
          </p:cNvPr>
          <p:cNvSpPr/>
          <p:nvPr/>
        </p:nvSpPr>
        <p:spPr>
          <a:xfrm>
            <a:off x="2970242" y="2733410"/>
            <a:ext cx="494523" cy="2146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4C2410-8B13-EC3E-23AF-2F4F9704F3D8}"/>
              </a:ext>
            </a:extLst>
          </p:cNvPr>
          <p:cNvSpPr/>
          <p:nvPr/>
        </p:nvSpPr>
        <p:spPr>
          <a:xfrm>
            <a:off x="90488" y="5980925"/>
            <a:ext cx="12011024" cy="841715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AC063-E15F-02A6-8B5E-BBD0D5FDE2E0}"/>
              </a:ext>
            </a:extLst>
          </p:cNvPr>
          <p:cNvSpPr txBox="1"/>
          <p:nvPr/>
        </p:nvSpPr>
        <p:spPr>
          <a:xfrm>
            <a:off x="130634" y="6006261"/>
            <a:ext cx="4301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4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Examine Relationship between variables</a:t>
            </a:r>
          </a:p>
          <a:p>
            <a:pPr marL="361954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goes from 0, +1, 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C403ED-24DF-C9E3-D285-8CC2F94EF2E8}"/>
              </a:ext>
            </a:extLst>
          </p:cNvPr>
          <p:cNvSpPr txBox="1"/>
          <p:nvPr/>
        </p:nvSpPr>
        <p:spPr>
          <a:xfrm>
            <a:off x="5088299" y="5919017"/>
            <a:ext cx="69108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4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0.8 and high value, meaning the problem of multicollinearity </a:t>
            </a:r>
          </a:p>
          <a:p>
            <a:pPr marL="361954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+1-value other than the principal diagonal called Singularity</a:t>
            </a:r>
          </a:p>
          <a:p>
            <a:pPr marL="361954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delete </a:t>
            </a:r>
          </a:p>
        </p:txBody>
      </p:sp>
    </p:spTree>
    <p:extLst>
      <p:ext uri="{BB962C8B-B14F-4D97-AF65-F5344CB8AC3E}">
        <p14:creationId xmlns:p14="http://schemas.microsoft.com/office/powerpoint/2010/main" val="184605215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D990-EC89-B973-9DE7-B6CBC82C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700"/>
            <a:ext cx="12191999" cy="3783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en-US" dirty="0"/>
              <a:t> </a:t>
            </a:r>
            <a:r>
              <a:rPr lang="en-US" sz="36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value</a:t>
            </a:r>
            <a:r>
              <a:rPr lang="en-US" dirty="0"/>
              <a:t> </a:t>
            </a:r>
            <a:r>
              <a:rPr lang="en-US" sz="36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Matrix</a:t>
            </a: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F7B4D66F-0E8A-80A3-C715-2A35008359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87400"/>
              </p:ext>
            </p:extLst>
          </p:nvPr>
        </p:nvGraphicFramePr>
        <p:xfrm>
          <a:off x="90488" y="499428"/>
          <a:ext cx="12011024" cy="509943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67838">
                  <a:extLst>
                    <a:ext uri="{9D8B030D-6E8A-4147-A177-3AD203B41FA5}">
                      <a16:colId xmlns:a16="http://schemas.microsoft.com/office/drawing/2014/main" val="432413625"/>
                    </a:ext>
                  </a:extLst>
                </a:gridCol>
                <a:gridCol w="1433152">
                  <a:extLst>
                    <a:ext uri="{9D8B030D-6E8A-4147-A177-3AD203B41FA5}">
                      <a16:colId xmlns:a16="http://schemas.microsoft.com/office/drawing/2014/main" val="484403941"/>
                    </a:ext>
                  </a:extLst>
                </a:gridCol>
                <a:gridCol w="727787">
                  <a:extLst>
                    <a:ext uri="{9D8B030D-6E8A-4147-A177-3AD203B41FA5}">
                      <a16:colId xmlns:a16="http://schemas.microsoft.com/office/drawing/2014/main" val="3825006250"/>
                    </a:ext>
                  </a:extLst>
                </a:gridCol>
                <a:gridCol w="541176">
                  <a:extLst>
                    <a:ext uri="{9D8B030D-6E8A-4147-A177-3AD203B41FA5}">
                      <a16:colId xmlns:a16="http://schemas.microsoft.com/office/drawing/2014/main" val="2823444682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564955081"/>
                    </a:ext>
                  </a:extLst>
                </a:gridCol>
                <a:gridCol w="494523">
                  <a:extLst>
                    <a:ext uri="{9D8B030D-6E8A-4147-A177-3AD203B41FA5}">
                      <a16:colId xmlns:a16="http://schemas.microsoft.com/office/drawing/2014/main" val="2835890280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4160664514"/>
                    </a:ext>
                  </a:extLst>
                </a:gridCol>
                <a:gridCol w="434401">
                  <a:extLst>
                    <a:ext uri="{9D8B030D-6E8A-4147-A177-3AD203B41FA5}">
                      <a16:colId xmlns:a16="http://schemas.microsoft.com/office/drawing/2014/main" val="992135369"/>
                    </a:ext>
                  </a:extLst>
                </a:gridCol>
                <a:gridCol w="474191">
                  <a:extLst>
                    <a:ext uri="{9D8B030D-6E8A-4147-A177-3AD203B41FA5}">
                      <a16:colId xmlns:a16="http://schemas.microsoft.com/office/drawing/2014/main" val="410825647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3292907392"/>
                    </a:ext>
                  </a:extLst>
                </a:gridCol>
                <a:gridCol w="576466">
                  <a:extLst>
                    <a:ext uri="{9D8B030D-6E8A-4147-A177-3AD203B41FA5}">
                      <a16:colId xmlns:a16="http://schemas.microsoft.com/office/drawing/2014/main" val="2250274421"/>
                    </a:ext>
                  </a:extLst>
                </a:gridCol>
                <a:gridCol w="427701">
                  <a:extLst>
                    <a:ext uri="{9D8B030D-6E8A-4147-A177-3AD203B41FA5}">
                      <a16:colId xmlns:a16="http://schemas.microsoft.com/office/drawing/2014/main" val="789668813"/>
                    </a:ext>
                  </a:extLst>
                </a:gridCol>
                <a:gridCol w="502084">
                  <a:extLst>
                    <a:ext uri="{9D8B030D-6E8A-4147-A177-3AD203B41FA5}">
                      <a16:colId xmlns:a16="http://schemas.microsoft.com/office/drawing/2014/main" val="2081183685"/>
                    </a:ext>
                  </a:extLst>
                </a:gridCol>
                <a:gridCol w="483488">
                  <a:extLst>
                    <a:ext uri="{9D8B030D-6E8A-4147-A177-3AD203B41FA5}">
                      <a16:colId xmlns:a16="http://schemas.microsoft.com/office/drawing/2014/main" val="4168446821"/>
                    </a:ext>
                  </a:extLst>
                </a:gridCol>
                <a:gridCol w="406409">
                  <a:extLst>
                    <a:ext uri="{9D8B030D-6E8A-4147-A177-3AD203B41FA5}">
                      <a16:colId xmlns:a16="http://schemas.microsoft.com/office/drawing/2014/main" val="471229345"/>
                    </a:ext>
                  </a:extLst>
                </a:gridCol>
                <a:gridCol w="607057">
                  <a:extLst>
                    <a:ext uri="{9D8B030D-6E8A-4147-A177-3AD203B41FA5}">
                      <a16:colId xmlns:a16="http://schemas.microsoft.com/office/drawing/2014/main" val="2937109427"/>
                    </a:ext>
                  </a:extLst>
                </a:gridCol>
                <a:gridCol w="464893">
                  <a:extLst>
                    <a:ext uri="{9D8B030D-6E8A-4147-A177-3AD203B41FA5}">
                      <a16:colId xmlns:a16="http://schemas.microsoft.com/office/drawing/2014/main" val="36014599"/>
                    </a:ext>
                  </a:extLst>
                </a:gridCol>
                <a:gridCol w="502084">
                  <a:extLst>
                    <a:ext uri="{9D8B030D-6E8A-4147-A177-3AD203B41FA5}">
                      <a16:colId xmlns:a16="http://schemas.microsoft.com/office/drawing/2014/main" val="422046395"/>
                    </a:ext>
                  </a:extLst>
                </a:gridCol>
                <a:gridCol w="492786">
                  <a:extLst>
                    <a:ext uri="{9D8B030D-6E8A-4147-A177-3AD203B41FA5}">
                      <a16:colId xmlns:a16="http://schemas.microsoft.com/office/drawing/2014/main" val="1658865731"/>
                    </a:ext>
                  </a:extLst>
                </a:gridCol>
                <a:gridCol w="436999">
                  <a:extLst>
                    <a:ext uri="{9D8B030D-6E8A-4147-A177-3AD203B41FA5}">
                      <a16:colId xmlns:a16="http://schemas.microsoft.com/office/drawing/2014/main" val="4077301144"/>
                    </a:ext>
                  </a:extLst>
                </a:gridCol>
                <a:gridCol w="409105">
                  <a:extLst>
                    <a:ext uri="{9D8B030D-6E8A-4147-A177-3AD203B41FA5}">
                      <a16:colId xmlns:a16="http://schemas.microsoft.com/office/drawing/2014/main" val="2688034928"/>
                    </a:ext>
                  </a:extLst>
                </a:gridCol>
                <a:gridCol w="585764">
                  <a:extLst>
                    <a:ext uri="{9D8B030D-6E8A-4147-A177-3AD203B41FA5}">
                      <a16:colId xmlns:a16="http://schemas.microsoft.com/office/drawing/2014/main" val="851352581"/>
                    </a:ext>
                  </a:extLst>
                </a:gridCol>
              </a:tblGrid>
              <a:tr h="620956">
                <a:tc gridSpan="2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33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FRUITS_VEGGIES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DAILY_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STRESS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PLACES_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VISITED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CORE_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CIRCLE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SUPPORTING_OTHERS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SOCIAL_NETWORK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ACHIEVEMENT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50" u="none" strike="noStrike" kern="120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DONATION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BMI_RANGE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TODO_COMPLETED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FLOW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DAILY_STEPS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LIVE_VISION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SLEEP_HOURS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LOST_VACATION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DAILY_SHOUTING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SUFFICIENT_INCOME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PERSONAL_AWARDS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TIME_FOR_PASSION</a:t>
                      </a:r>
                    </a:p>
                  </a:txBody>
                  <a:tcPr marL="4454" marR="4454" marT="44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WEEKLY_MEDITATION</a:t>
                      </a:r>
                    </a:p>
                  </a:txBody>
                  <a:tcPr marL="4454" marR="4454" marT="4454" marB="0" anchor="b"/>
                </a:tc>
                <a:extLst>
                  <a:ext uri="{0D108BD9-81ED-4DB2-BD59-A6C34878D82A}">
                    <a16:rowId xmlns:a16="http://schemas.microsoft.com/office/drawing/2014/main" val="3587546280"/>
                  </a:ext>
                </a:extLst>
              </a:tr>
              <a:tr h="222745">
                <a:tc rowSpan="20">
                  <a:txBody>
                    <a:bodyPr/>
                    <a:lstStyle/>
                    <a:p>
                      <a:pPr algn="l" fontAlgn="t"/>
                      <a:endParaRPr lang="en-US" sz="1050" b="0" i="0" u="none" strike="noStrike" dirty="0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FRUITS_VEGGIES</a:t>
                      </a:r>
                      <a:endParaRPr lang="en-US" sz="1050" b="0" i="0" u="none" strike="noStrike" dirty="0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0.295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0.066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1017170259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DAILY_STRESS</a:t>
                      </a:r>
                      <a:endParaRPr lang="en-US" sz="1050" b="0" i="0" u="none" strike="noStrike" dirty="0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0.210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0.152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0.127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0.452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2976675208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PLACES_VISITED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0.138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0.107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2989442599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CORE_CIRCLE</a:t>
                      </a:r>
                      <a:endParaRPr lang="en-US" sz="1050" b="0" i="0" u="none" strike="noStrike" dirty="0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0.136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0.464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0.077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1694047700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SUPPORTING_OTHERS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0.210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0.356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2844668848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SOCIAL_NETWORK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0.152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0.138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0.355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0.421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0.260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0.401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0.065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3630126899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ACHIEVEMENT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0.127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0.452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0.147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0.196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0.442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3824712353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DONATION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0.452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0.108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0.184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3720947284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BMI_RANGE</a:t>
                      </a:r>
                      <a:endParaRPr lang="en-US" sz="1050" b="0" i="0" u="none" strike="noStrike" dirty="0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0.136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0.355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0.452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0.269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0.059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0.394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0.063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357723143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TODO_COMPLETED</a:t>
                      </a:r>
                      <a:endParaRPr lang="en-US" sz="1050" b="0" i="0" u="none" strike="noStrike" dirty="0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1567057474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FLOW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0.034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0.034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0.454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0.402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935107267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DAILY_STEPS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0.025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0.168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85711758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LIVE_VISION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0.452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0.444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0.342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2392744732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SLEEP_HOURS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0.464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0.356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0.421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0.147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0.108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0.454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0.168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0.452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0.244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2705491017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LOST_VACATION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0.196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0.184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0.269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0.402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0.444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0.046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0.238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2366743785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DAILY_SHOUTING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0.260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0.442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0.059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0.342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0.451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1803321837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SUFFICIENT_INCOME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0.107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0.019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0.401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0.244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0.371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3171395087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PERSONAL_AWARDS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0.451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1633876063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TIME_FOR_PASSION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0.066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0.394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0.239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0.371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3872221310"/>
                  </a:ext>
                </a:extLst>
              </a:tr>
              <a:tr h="222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>
                          <a:effectLst/>
                          <a:highlight>
                            <a:srgbClr val="CCCC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WEEKLY_MEDITATION</a:t>
                      </a:r>
                      <a:endParaRPr lang="en-US" sz="1050" b="0" i="0" u="none" strike="noStrike">
                        <a:solidFill>
                          <a:srgbClr val="333399"/>
                        </a:solidFill>
                        <a:effectLst/>
                        <a:highlight>
                          <a:srgbClr val="CCCC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0.077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0.065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0.063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0.044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0.038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9933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54" marR="4454" marT="4454" marB="0"/>
                </a:tc>
                <a:extLst>
                  <a:ext uri="{0D108BD9-81ED-4DB2-BD59-A6C34878D82A}">
                    <a16:rowId xmlns:a16="http://schemas.microsoft.com/office/drawing/2014/main" val="4246479470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BAD5E7-9A60-FEA6-D8B5-8D75D75901A0}"/>
              </a:ext>
            </a:extLst>
          </p:cNvPr>
          <p:cNvSpPr/>
          <p:nvPr/>
        </p:nvSpPr>
        <p:spPr>
          <a:xfrm>
            <a:off x="90488" y="5649706"/>
            <a:ext cx="12011024" cy="1116948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61E12-2CE9-D37F-A109-AF81E33463F6}"/>
              </a:ext>
            </a:extLst>
          </p:cNvPr>
          <p:cNvSpPr txBox="1"/>
          <p:nvPr/>
        </p:nvSpPr>
        <p:spPr>
          <a:xfrm>
            <a:off x="0" y="5743019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4" indent="0">
              <a:buNone/>
            </a:pPr>
            <a:r>
              <a:rPr lang="en-US" sz="2000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Determinant = .044 </a:t>
            </a:r>
          </a:p>
          <a:p>
            <a:pPr marL="76204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This value should be greater than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.0001</a:t>
            </a:r>
          </a:p>
          <a:p>
            <a:pPr marL="76204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.044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okay, indicating some level of relationship between variables.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8962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D990-EC89-B973-9DE7-B6CBC82C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69167"/>
          </a:xfrm>
        </p:spPr>
        <p:txBody>
          <a:bodyPr>
            <a:normAutofit/>
          </a:bodyPr>
          <a:lstStyle/>
          <a:p>
            <a:pPr algn="ctr"/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KMO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Bartlett's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8FD7E4-60CD-7BE0-B03A-02556275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148" y="1216240"/>
            <a:ext cx="7991703" cy="24160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2E22FD8-6158-64EC-0D69-A31AF56A74B5}"/>
              </a:ext>
            </a:extLst>
          </p:cNvPr>
          <p:cNvSpPr/>
          <p:nvPr/>
        </p:nvSpPr>
        <p:spPr>
          <a:xfrm>
            <a:off x="10737979" y="172747"/>
            <a:ext cx="803989" cy="76556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057A36-CD49-B1CB-08B6-274452F36877}"/>
              </a:ext>
            </a:extLst>
          </p:cNvPr>
          <p:cNvSpPr/>
          <p:nvPr/>
        </p:nvSpPr>
        <p:spPr>
          <a:xfrm>
            <a:off x="811761" y="3806785"/>
            <a:ext cx="10907486" cy="2327092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360B25-DEFE-02BD-E24A-64C0A662D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60" y="3981234"/>
            <a:ext cx="10767524" cy="1978194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KMO test evaluates whether we have a sufficient sample size for our data.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looking for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higher. A higher KMO value indicates that the sample is adequate for factor analysis, helping ensure reliable and valid results.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of Sphericity shows the signification; the value should be less than or equal to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E0731C-3B61-5E1C-261A-C86624E66491}"/>
              </a:ext>
            </a:extLst>
          </p:cNvPr>
          <p:cNvSpPr/>
          <p:nvPr/>
        </p:nvSpPr>
        <p:spPr>
          <a:xfrm>
            <a:off x="9171991" y="1882692"/>
            <a:ext cx="830425" cy="32657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5512C3-BF49-D3AC-253B-EB2FEC603AFE}"/>
              </a:ext>
            </a:extLst>
          </p:cNvPr>
          <p:cNvSpPr/>
          <p:nvPr/>
        </p:nvSpPr>
        <p:spPr>
          <a:xfrm>
            <a:off x="8854751" y="3121089"/>
            <a:ext cx="979715" cy="30791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9889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D990-EC89-B973-9DE7-B6CBC82C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"/>
            <a:ext cx="12192000" cy="533827"/>
          </a:xfrm>
        </p:spPr>
        <p:txBody>
          <a:bodyPr>
            <a:normAutofit/>
          </a:bodyPr>
          <a:lstStyle/>
          <a:p>
            <a:pPr algn="ctr"/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 Explained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EB1E2A-041E-49BA-A9B9-F8EAF4A4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30" y="700582"/>
            <a:ext cx="7460689" cy="6066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C4DEFD3-189A-DC40-93AD-2EC0E0799C5F}"/>
              </a:ext>
            </a:extLst>
          </p:cNvPr>
          <p:cNvSpPr/>
          <p:nvPr/>
        </p:nvSpPr>
        <p:spPr>
          <a:xfrm>
            <a:off x="10737979" y="172747"/>
            <a:ext cx="803989" cy="76556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05C6AB-C8CB-AEBD-C6FE-B5D5AEF0D936}"/>
              </a:ext>
            </a:extLst>
          </p:cNvPr>
          <p:cNvSpPr/>
          <p:nvPr/>
        </p:nvSpPr>
        <p:spPr>
          <a:xfrm>
            <a:off x="7948123" y="1296216"/>
            <a:ext cx="3984174" cy="5031134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360B25-DEFE-02BD-E24A-64C0A662D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9713" y="1690356"/>
            <a:ext cx="3520993" cy="446784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table explains eigenvalues, eigenvalues of 1 or more, meaning the factor contributes more than just a single variable.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eigenvalue below 1 indicates that the factor explains less variance than a single observed variable, suggesting it is not significant enough to retain in the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cumulative variance of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57%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indicates that the extracted factors explain over half of the total variability in the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2D43C-24B4-F4BF-DAEE-9BAE1C9A97F8}"/>
              </a:ext>
            </a:extLst>
          </p:cNvPr>
          <p:cNvSpPr/>
          <p:nvPr/>
        </p:nvSpPr>
        <p:spPr>
          <a:xfrm>
            <a:off x="335902" y="1922106"/>
            <a:ext cx="7119257" cy="150689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701876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D990-EC89-B973-9DE7-B6CBC82C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263"/>
            <a:ext cx="12192000" cy="562228"/>
          </a:xfrm>
        </p:spPr>
        <p:txBody>
          <a:bodyPr>
            <a:normAutofit/>
          </a:bodyPr>
          <a:lstStyle/>
          <a:p>
            <a:pPr algn="ctr"/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5EE01C-33D4-14A0-13CB-0DFB30A63F1C}"/>
              </a:ext>
            </a:extLst>
          </p:cNvPr>
          <p:cNvGrpSpPr/>
          <p:nvPr/>
        </p:nvGrpSpPr>
        <p:grpSpPr>
          <a:xfrm>
            <a:off x="182343" y="1119673"/>
            <a:ext cx="7530577" cy="5505061"/>
            <a:chOff x="182343" y="1119673"/>
            <a:chExt cx="7530577" cy="55050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9ADCE66-78D1-454E-87CA-DE7F69644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343" y="1119673"/>
              <a:ext cx="7530577" cy="5505061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978C0D8-DE15-587E-B7AD-630D7B465A35}"/>
                </a:ext>
              </a:extLst>
            </p:cNvPr>
            <p:cNvCxnSpPr>
              <a:cxnSpLocks/>
            </p:cNvCxnSpPr>
            <p:nvPr/>
          </p:nvCxnSpPr>
          <p:spPr>
            <a:xfrm>
              <a:off x="3060441" y="4600992"/>
              <a:ext cx="0" cy="1252793"/>
            </a:xfrm>
            <a:prstGeom prst="straightConnector1">
              <a:avLst/>
            </a:prstGeom>
            <a:ln w="31750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4808A5A-C91F-B13D-B253-BC24D353D430}"/>
              </a:ext>
            </a:extLst>
          </p:cNvPr>
          <p:cNvSpPr/>
          <p:nvPr/>
        </p:nvSpPr>
        <p:spPr>
          <a:xfrm>
            <a:off x="10737979" y="172747"/>
            <a:ext cx="803989" cy="76556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2AC986-CC3A-F640-436C-91B9C2FA3043}"/>
              </a:ext>
            </a:extLst>
          </p:cNvPr>
          <p:cNvSpPr/>
          <p:nvPr/>
        </p:nvSpPr>
        <p:spPr>
          <a:xfrm>
            <a:off x="7948123" y="1296216"/>
            <a:ext cx="3984174" cy="5031134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360B25-DEFE-02BD-E24A-64C0A662D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991" y="2227443"/>
            <a:ext cx="3338438" cy="29729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 Plot is a valuable tool in factor analysis, providing a clear visual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means that the factors before this point explain a lot of variance in the data,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those after the 7th factor contribute much less.</a:t>
            </a:r>
          </a:p>
        </p:txBody>
      </p:sp>
    </p:spTree>
    <p:extLst>
      <p:ext uri="{BB962C8B-B14F-4D97-AF65-F5344CB8AC3E}">
        <p14:creationId xmlns:p14="http://schemas.microsoft.com/office/powerpoint/2010/main" val="24152134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D990-EC89-B973-9DE7-B6CBC82C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386"/>
            <a:ext cx="12192000" cy="608881"/>
          </a:xfrm>
        </p:spPr>
        <p:txBody>
          <a:bodyPr>
            <a:normAutofit/>
          </a:bodyPr>
          <a:lstStyle/>
          <a:p>
            <a:pPr algn="ctr"/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cap="al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5CA42-5ABC-0E9D-CBD6-D3AFFB36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1" y="809828"/>
            <a:ext cx="7709114" cy="60039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D67E6D3-276A-6539-54C0-287AA898C403}"/>
              </a:ext>
            </a:extLst>
          </p:cNvPr>
          <p:cNvSpPr/>
          <p:nvPr/>
        </p:nvSpPr>
        <p:spPr>
          <a:xfrm>
            <a:off x="10737979" y="172747"/>
            <a:ext cx="803989" cy="76556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38E171-11A6-2654-C403-CDA67EE406E2}"/>
              </a:ext>
            </a:extLst>
          </p:cNvPr>
          <p:cNvSpPr/>
          <p:nvPr/>
        </p:nvSpPr>
        <p:spPr>
          <a:xfrm>
            <a:off x="7948123" y="1296216"/>
            <a:ext cx="3984174" cy="5031134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360B25-DEFE-02BD-E24A-64C0A662D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059" y="2122565"/>
            <a:ext cx="3536302" cy="30186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Pattern Matrix displays the factor loadings, which represent how much each variable correlates with each factor.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loadings indicate a strong relationship, while low loadings suggest a weak relationship.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to see how variables load onto different factors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3F74A-4298-A28E-3A61-FA67DB22BEFE}"/>
              </a:ext>
            </a:extLst>
          </p:cNvPr>
          <p:cNvSpPr/>
          <p:nvPr/>
        </p:nvSpPr>
        <p:spPr>
          <a:xfrm>
            <a:off x="3237722" y="2771192"/>
            <a:ext cx="345233" cy="16795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CFD22F-EEA8-6B2E-D80D-5AC9F94C17EB}"/>
              </a:ext>
            </a:extLst>
          </p:cNvPr>
          <p:cNvSpPr/>
          <p:nvPr/>
        </p:nvSpPr>
        <p:spPr>
          <a:xfrm>
            <a:off x="2363755" y="3893975"/>
            <a:ext cx="345233" cy="16795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739B06-549A-A3D1-CFC0-FD19330B8B79}"/>
              </a:ext>
            </a:extLst>
          </p:cNvPr>
          <p:cNvSpPr/>
          <p:nvPr/>
        </p:nvSpPr>
        <p:spPr>
          <a:xfrm>
            <a:off x="2385527" y="4372946"/>
            <a:ext cx="345233" cy="16795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1F055A-EC78-7F1E-813D-2A12BB350BE5}"/>
              </a:ext>
            </a:extLst>
          </p:cNvPr>
          <p:cNvSpPr/>
          <p:nvPr/>
        </p:nvSpPr>
        <p:spPr>
          <a:xfrm>
            <a:off x="2363754" y="5697894"/>
            <a:ext cx="345233" cy="16795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6B363-CB6A-A9AD-7BDA-F6ADE9278BB0}"/>
              </a:ext>
            </a:extLst>
          </p:cNvPr>
          <p:cNvSpPr/>
          <p:nvPr/>
        </p:nvSpPr>
        <p:spPr>
          <a:xfrm>
            <a:off x="3229946" y="2321779"/>
            <a:ext cx="345233" cy="16795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A61ED-B6E9-90D4-0B6F-0D91ED4DA52F}"/>
              </a:ext>
            </a:extLst>
          </p:cNvPr>
          <p:cNvSpPr/>
          <p:nvPr/>
        </p:nvSpPr>
        <p:spPr>
          <a:xfrm>
            <a:off x="4044819" y="3250946"/>
            <a:ext cx="345233" cy="16795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361163-C09E-41EB-58FD-DF926AE26764}"/>
              </a:ext>
            </a:extLst>
          </p:cNvPr>
          <p:cNvSpPr/>
          <p:nvPr/>
        </p:nvSpPr>
        <p:spPr>
          <a:xfrm>
            <a:off x="4875244" y="1671747"/>
            <a:ext cx="345233" cy="16795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7EB011-BA16-93F4-AB27-A681FA8A0059}"/>
              </a:ext>
            </a:extLst>
          </p:cNvPr>
          <p:cNvSpPr/>
          <p:nvPr/>
        </p:nvSpPr>
        <p:spPr>
          <a:xfrm>
            <a:off x="5659015" y="4135028"/>
            <a:ext cx="345233" cy="16795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A0251A-E0F2-8572-AF4C-75424C6C4549}"/>
              </a:ext>
            </a:extLst>
          </p:cNvPr>
          <p:cNvSpPr/>
          <p:nvPr/>
        </p:nvSpPr>
        <p:spPr>
          <a:xfrm>
            <a:off x="7280983" y="2122565"/>
            <a:ext cx="345233" cy="16795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3D8D4F-64E5-2D9B-937D-7F3C103C382C}"/>
              </a:ext>
            </a:extLst>
          </p:cNvPr>
          <p:cNvSpPr/>
          <p:nvPr/>
        </p:nvSpPr>
        <p:spPr>
          <a:xfrm>
            <a:off x="4007496" y="3463915"/>
            <a:ext cx="345233" cy="16795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336E15-6BAC-A461-F638-680F3ACC1250}"/>
              </a:ext>
            </a:extLst>
          </p:cNvPr>
          <p:cNvSpPr/>
          <p:nvPr/>
        </p:nvSpPr>
        <p:spPr>
          <a:xfrm>
            <a:off x="5659014" y="5287769"/>
            <a:ext cx="345233" cy="16795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3017F-1A92-0D93-93AA-3C7F4AB47871}"/>
              </a:ext>
            </a:extLst>
          </p:cNvPr>
          <p:cNvSpPr/>
          <p:nvPr/>
        </p:nvSpPr>
        <p:spPr>
          <a:xfrm>
            <a:off x="6517432" y="5057191"/>
            <a:ext cx="345233" cy="16795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5119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View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2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3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4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5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6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7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8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2076</Words>
  <Application>Microsoft Office PowerPoint</Application>
  <PresentationFormat>Widescreen</PresentationFormat>
  <Paragraphs>975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Arial</vt:lpstr>
      <vt:lpstr>Calibri</vt:lpstr>
      <vt:lpstr>Century Schoolbook</vt:lpstr>
      <vt:lpstr>Gill Sans MT</vt:lpstr>
      <vt:lpstr>Wingdings</vt:lpstr>
      <vt:lpstr>Wingdings 2</vt:lpstr>
      <vt:lpstr>Gallery</vt:lpstr>
      <vt:lpstr>View</vt:lpstr>
      <vt:lpstr>Factor Analysis</vt:lpstr>
      <vt:lpstr>Variables Used in Factor Analysis</vt:lpstr>
      <vt:lpstr>selections</vt:lpstr>
      <vt:lpstr>Correlation Matrix</vt:lpstr>
      <vt:lpstr>Correlation Significant value Matrix</vt:lpstr>
      <vt:lpstr>KMO and Bartlett's Test</vt:lpstr>
      <vt:lpstr>Total Variance Explained</vt:lpstr>
      <vt:lpstr>Scree Plot</vt:lpstr>
      <vt:lpstr>Pattern Matrix</vt:lpstr>
      <vt:lpstr>Component Correlation Matrix</vt:lpstr>
      <vt:lpstr>Changing Method and Options</vt:lpstr>
      <vt:lpstr>Component Transformation Matrix</vt:lpstr>
      <vt:lpstr>Rotated Component Matrix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Twinkle Ravi Patel</dc:creator>
  <cp:lastModifiedBy>Twinkle Ravi Patel</cp:lastModifiedBy>
  <cp:revision>149</cp:revision>
  <dcterms:created xsi:type="dcterms:W3CDTF">2024-09-26T19:43:14Z</dcterms:created>
  <dcterms:modified xsi:type="dcterms:W3CDTF">2024-10-17T14:27:58Z</dcterms:modified>
</cp:coreProperties>
</file>