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4022" r:id="rId1"/>
  </p:sldMasterIdLst>
  <p:notesMasterIdLst>
    <p:notesMasterId r:id="rId15"/>
  </p:notesMasterIdLst>
  <p:sldIdLst>
    <p:sldId id="270" r:id="rId2"/>
    <p:sldId id="264" r:id="rId3"/>
    <p:sldId id="257" r:id="rId4"/>
    <p:sldId id="266" r:id="rId5"/>
    <p:sldId id="258" r:id="rId6"/>
    <p:sldId id="273" r:id="rId7"/>
    <p:sldId id="267" r:id="rId8"/>
    <p:sldId id="268" r:id="rId9"/>
    <p:sldId id="269" r:id="rId10"/>
    <p:sldId id="271" r:id="rId11"/>
    <p:sldId id="272" r:id="rId12"/>
    <p:sldId id="263" r:id="rId13"/>
    <p:sldId id="265" r:id="rId14"/>
  </p:sldIdLst>
  <p:sldSz cx="14630400" cy="8229600"/>
  <p:notesSz cx="8229600" cy="14630400"/>
  <p:embeddedFontLst>
    <p:embeddedFont>
      <p:font typeface="Gill Sans MT" panose="020B0502020104020203" pitchFamily="34" charset="0"/>
      <p:regular r:id="rId16"/>
      <p:bold r:id="rId17"/>
      <p:italic r:id="rId18"/>
      <p:boldItalic r:id="rId19"/>
    </p:embeddedFont>
    <p:embeddedFont>
      <p:font typeface="Wingdings 2" panose="05020102010507070707" pitchFamily="18" charset="2"/>
      <p:regular r:id="rId20"/>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57B8"/>
    <a:srgbClr val="AFBD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9521E2-2FC0-433F-8B16-7FB9E6CF774E}" v="13" dt="2025-01-06T19:03:36.9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winkle roy" userId="6478e9a4ee73ba51" providerId="LiveId" clId="{609521E2-2FC0-433F-8B16-7FB9E6CF774E}"/>
    <pc:docChg chg="custSel modSld">
      <pc:chgData name="twinkle roy" userId="6478e9a4ee73ba51" providerId="LiveId" clId="{609521E2-2FC0-433F-8B16-7FB9E6CF774E}" dt="2025-01-06T19:06:11.327" v="50" actId="1076"/>
      <pc:docMkLst>
        <pc:docMk/>
      </pc:docMkLst>
      <pc:sldChg chg="modSp mod">
        <pc:chgData name="twinkle roy" userId="6478e9a4ee73ba51" providerId="LiveId" clId="{609521E2-2FC0-433F-8B16-7FB9E6CF774E}" dt="2025-01-06T18:55:15.722" v="8" actId="14100"/>
        <pc:sldMkLst>
          <pc:docMk/>
          <pc:sldMk cId="0" sldId="258"/>
        </pc:sldMkLst>
        <pc:picChg chg="mod">
          <ac:chgData name="twinkle roy" userId="6478e9a4ee73ba51" providerId="LiveId" clId="{609521E2-2FC0-433F-8B16-7FB9E6CF774E}" dt="2025-01-06T18:55:15.722" v="8" actId="14100"/>
          <ac:picMkLst>
            <pc:docMk/>
            <pc:sldMk cId="0" sldId="258"/>
            <ac:picMk id="2" creationId="{00000000-0000-0000-0000-000000000000}"/>
          </ac:picMkLst>
        </pc:picChg>
      </pc:sldChg>
      <pc:sldChg chg="addSp delSp modSp mod">
        <pc:chgData name="twinkle roy" userId="6478e9a4ee73ba51" providerId="LiveId" clId="{609521E2-2FC0-433F-8B16-7FB9E6CF774E}" dt="2025-01-06T19:06:11.327" v="50" actId="1076"/>
        <pc:sldMkLst>
          <pc:docMk/>
          <pc:sldMk cId="2589927903" sldId="268"/>
        </pc:sldMkLst>
        <pc:spChg chg="mod">
          <ac:chgData name="twinkle roy" userId="6478e9a4ee73ba51" providerId="LiveId" clId="{609521E2-2FC0-433F-8B16-7FB9E6CF774E}" dt="2025-01-06T19:03:23.735" v="34" actId="14100"/>
          <ac:spMkLst>
            <pc:docMk/>
            <pc:sldMk cId="2589927903" sldId="268"/>
            <ac:spMk id="2" creationId="{7B886BBA-701A-510D-878B-074D7295B5C9}"/>
          </ac:spMkLst>
        </pc:spChg>
        <pc:spChg chg="mod">
          <ac:chgData name="twinkle roy" userId="6478e9a4ee73ba51" providerId="LiveId" clId="{609521E2-2FC0-433F-8B16-7FB9E6CF774E}" dt="2025-01-06T19:03:11.996" v="32" actId="1076"/>
          <ac:spMkLst>
            <pc:docMk/>
            <pc:sldMk cId="2589927903" sldId="268"/>
            <ac:spMk id="5" creationId="{3181D7C2-9988-590C-F6DD-F024CC1F9C20}"/>
          </ac:spMkLst>
        </pc:spChg>
        <pc:spChg chg="add mod">
          <ac:chgData name="twinkle roy" userId="6478e9a4ee73ba51" providerId="LiveId" clId="{609521E2-2FC0-433F-8B16-7FB9E6CF774E}" dt="2025-01-06T19:01:59.713" v="18" actId="1076"/>
          <ac:spMkLst>
            <pc:docMk/>
            <pc:sldMk cId="2589927903" sldId="268"/>
            <ac:spMk id="6" creationId="{1A73057B-359F-66CE-67AC-749E2DEC3DFB}"/>
          </ac:spMkLst>
        </pc:spChg>
        <pc:spChg chg="add mod">
          <ac:chgData name="twinkle roy" userId="6478e9a4ee73ba51" providerId="LiveId" clId="{609521E2-2FC0-433F-8B16-7FB9E6CF774E}" dt="2025-01-06T19:01:23.833" v="15"/>
          <ac:spMkLst>
            <pc:docMk/>
            <pc:sldMk cId="2589927903" sldId="268"/>
            <ac:spMk id="7" creationId="{2920D624-9E60-8C66-80AE-C92BEB8071BF}"/>
          </ac:spMkLst>
        </pc:spChg>
        <pc:spChg chg="add mod">
          <ac:chgData name="twinkle roy" userId="6478e9a4ee73ba51" providerId="LiveId" clId="{609521E2-2FC0-433F-8B16-7FB9E6CF774E}" dt="2025-01-06T19:01:57.684" v="17" actId="14100"/>
          <ac:spMkLst>
            <pc:docMk/>
            <pc:sldMk cId="2589927903" sldId="268"/>
            <ac:spMk id="8" creationId="{B1E9E327-4C8B-466D-898B-375BC42D4FBA}"/>
          </ac:spMkLst>
        </pc:spChg>
        <pc:spChg chg="add">
          <ac:chgData name="twinkle roy" userId="6478e9a4ee73ba51" providerId="LiveId" clId="{609521E2-2FC0-433F-8B16-7FB9E6CF774E}" dt="2025-01-06T19:02:01.253" v="19"/>
          <ac:spMkLst>
            <pc:docMk/>
            <pc:sldMk cId="2589927903" sldId="268"/>
            <ac:spMk id="9" creationId="{8FCE13A2-4D2D-11DD-EEB3-047A19C4D9F6}"/>
          </ac:spMkLst>
        </pc:spChg>
        <pc:picChg chg="add del mod">
          <ac:chgData name="twinkle roy" userId="6478e9a4ee73ba51" providerId="LiveId" clId="{609521E2-2FC0-433F-8B16-7FB9E6CF774E}" dt="2025-01-06T19:05:32.907" v="40" actId="478"/>
          <ac:picMkLst>
            <pc:docMk/>
            <pc:sldMk cId="2589927903" sldId="268"/>
            <ac:picMk id="11" creationId="{F085D1C0-92B1-E525-4351-BDB75DE6074E}"/>
          </ac:picMkLst>
        </pc:picChg>
        <pc:picChg chg="add mod">
          <ac:chgData name="twinkle roy" userId="6478e9a4ee73ba51" providerId="LiveId" clId="{609521E2-2FC0-433F-8B16-7FB9E6CF774E}" dt="2025-01-06T19:06:11.327" v="50" actId="1076"/>
          <ac:picMkLst>
            <pc:docMk/>
            <pc:sldMk cId="2589927903" sldId="268"/>
            <ac:picMk id="15" creationId="{98B62F53-79B8-8E88-4840-4DA859CDF42E}"/>
          </ac:picMkLst>
        </pc:picChg>
        <pc:picChg chg="del">
          <ac:chgData name="twinkle roy" userId="6478e9a4ee73ba51" providerId="LiveId" clId="{609521E2-2FC0-433F-8B16-7FB9E6CF774E}" dt="2025-01-06T19:00:32.357" v="9" actId="478"/>
          <ac:picMkLst>
            <pc:docMk/>
            <pc:sldMk cId="2589927903" sldId="268"/>
            <ac:picMk id="18" creationId="{88548D6F-ED7D-39B6-6C68-A1CBA010202B}"/>
          </ac:picMkLst>
        </pc:picChg>
      </pc:sldChg>
      <pc:sldChg chg="modSp">
        <pc:chgData name="twinkle roy" userId="6478e9a4ee73ba51" providerId="LiveId" clId="{609521E2-2FC0-433F-8B16-7FB9E6CF774E}" dt="2025-01-06T18:45:34.958" v="0" actId="339"/>
        <pc:sldMkLst>
          <pc:docMk/>
          <pc:sldMk cId="3070471854" sldId="269"/>
        </pc:sldMkLst>
        <pc:picChg chg="mod">
          <ac:chgData name="twinkle roy" userId="6478e9a4ee73ba51" providerId="LiveId" clId="{609521E2-2FC0-433F-8B16-7FB9E6CF774E}" dt="2025-01-06T18:45:34.958" v="0" actId="339"/>
          <ac:picMkLst>
            <pc:docMk/>
            <pc:sldMk cId="3070471854" sldId="269"/>
            <ac:picMk id="1028" creationId="{1CDB95FF-1B77-1E3E-2470-6C4B60A7FF8F}"/>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E285AD3-38AD-4D0C-BB0A-1FA1C71F09F6}" type="doc">
      <dgm:prSet loTypeId="urn:microsoft.com/office/officeart/2009/3/layout/RandomtoResultProcess" loCatId="process" qsTypeId="urn:microsoft.com/office/officeart/2005/8/quickstyle/3d1" qsCatId="3D" csTypeId="urn:microsoft.com/office/officeart/2005/8/colors/accent1_2" csCatId="accent1" phldr="1"/>
      <dgm:spPr/>
      <dgm:t>
        <a:bodyPr/>
        <a:lstStyle/>
        <a:p>
          <a:endParaRPr lang="en-IN"/>
        </a:p>
      </dgm:t>
    </dgm:pt>
    <dgm:pt modelId="{1CDBD13F-25FC-4488-91E9-A9E84712ACB0}">
      <dgm:prSet phldrT="[Text]" custT="1"/>
      <dgm:spPr/>
      <dgm:t>
        <a:bodyPr/>
        <a:lstStyle/>
        <a:p>
          <a:r>
            <a:rPr lang="en-US" sz="1800" dirty="0">
              <a:latin typeface="Times New Roman" panose="02020603050405020304" pitchFamily="18" charset="0"/>
              <a:cs typeface="Times New Roman" panose="02020603050405020304" pitchFamily="18" charset="0"/>
            </a:rPr>
            <a:t>DATA COLLECTION</a:t>
          </a:r>
          <a:endParaRPr lang="en-IN" sz="1800" dirty="0">
            <a:latin typeface="Times New Roman" panose="02020603050405020304" pitchFamily="18" charset="0"/>
            <a:cs typeface="Times New Roman" panose="02020603050405020304" pitchFamily="18" charset="0"/>
          </a:endParaRPr>
        </a:p>
      </dgm:t>
    </dgm:pt>
    <dgm:pt modelId="{44C7FA78-6862-4A71-90BE-5BAB8ACAE6C8}" type="parTrans" cxnId="{32653025-9EC1-4F0B-B756-B928B8A77215}">
      <dgm:prSet/>
      <dgm:spPr/>
      <dgm:t>
        <a:bodyPr/>
        <a:lstStyle/>
        <a:p>
          <a:endParaRPr lang="en-IN"/>
        </a:p>
      </dgm:t>
    </dgm:pt>
    <dgm:pt modelId="{D24B69C4-8FB8-4DD3-8834-C5CD966974DF}" type="sibTrans" cxnId="{32653025-9EC1-4F0B-B756-B928B8A77215}">
      <dgm:prSet/>
      <dgm:spPr/>
      <dgm:t>
        <a:bodyPr/>
        <a:lstStyle/>
        <a:p>
          <a:endParaRPr lang="en-IN"/>
        </a:p>
      </dgm:t>
    </dgm:pt>
    <dgm:pt modelId="{01E4E4C6-9194-4A71-92FE-5AE19CC991D5}">
      <dgm:prSet phldrT="[Text]" custT="1"/>
      <dgm:spPr/>
      <dgm:t>
        <a:bodyPr/>
        <a:lstStyle/>
        <a:p>
          <a:r>
            <a:rPr lang="en-US" sz="1800" dirty="0">
              <a:latin typeface="Times New Roman" panose="02020603050405020304" pitchFamily="18" charset="0"/>
              <a:cs typeface="Times New Roman" panose="02020603050405020304" pitchFamily="18" charset="0"/>
            </a:rPr>
            <a:t>DATA PREPROCESSING</a:t>
          </a:r>
          <a:endParaRPr lang="en-IN" sz="1800" dirty="0">
            <a:latin typeface="Times New Roman" panose="02020603050405020304" pitchFamily="18" charset="0"/>
            <a:cs typeface="Times New Roman" panose="02020603050405020304" pitchFamily="18" charset="0"/>
          </a:endParaRPr>
        </a:p>
      </dgm:t>
    </dgm:pt>
    <dgm:pt modelId="{7D2646D6-A829-4AE9-8FAA-A17C385C9D10}" type="parTrans" cxnId="{8988187B-35E2-47AF-B565-6E983F601054}">
      <dgm:prSet/>
      <dgm:spPr/>
      <dgm:t>
        <a:bodyPr/>
        <a:lstStyle/>
        <a:p>
          <a:endParaRPr lang="en-IN"/>
        </a:p>
      </dgm:t>
    </dgm:pt>
    <dgm:pt modelId="{ECD7F627-448E-45DE-8081-014C98AF8E8E}" type="sibTrans" cxnId="{8988187B-35E2-47AF-B565-6E983F601054}">
      <dgm:prSet/>
      <dgm:spPr/>
      <dgm:t>
        <a:bodyPr/>
        <a:lstStyle/>
        <a:p>
          <a:endParaRPr lang="en-IN"/>
        </a:p>
      </dgm:t>
    </dgm:pt>
    <dgm:pt modelId="{56E529D7-6428-4CC1-8F72-846CE669EBA6}">
      <dgm:prSet custT="1"/>
      <dgm:spPr/>
      <dgm:t>
        <a:bodyPr/>
        <a:lstStyle/>
        <a:p>
          <a:r>
            <a:rPr lang="en-US" sz="1800" dirty="0">
              <a:latin typeface="Times New Roman" panose="02020603050405020304" pitchFamily="18" charset="0"/>
              <a:cs typeface="Times New Roman" panose="02020603050405020304" pitchFamily="18" charset="0"/>
            </a:rPr>
            <a:t>Building user interface</a:t>
          </a:r>
          <a:endParaRPr lang="en-IN" sz="1800" dirty="0">
            <a:latin typeface="Times New Roman" panose="02020603050405020304" pitchFamily="18" charset="0"/>
            <a:cs typeface="Times New Roman" panose="02020603050405020304" pitchFamily="18" charset="0"/>
          </a:endParaRPr>
        </a:p>
      </dgm:t>
    </dgm:pt>
    <dgm:pt modelId="{1E691E32-0209-4917-8C5D-DD1FFEF8B865}" type="parTrans" cxnId="{03311A82-858E-4251-81F7-7CDD9EAFA450}">
      <dgm:prSet/>
      <dgm:spPr/>
      <dgm:t>
        <a:bodyPr/>
        <a:lstStyle/>
        <a:p>
          <a:endParaRPr lang="en-IN"/>
        </a:p>
      </dgm:t>
    </dgm:pt>
    <dgm:pt modelId="{79E14027-1ACD-4106-BE31-E381A44141B3}" type="sibTrans" cxnId="{03311A82-858E-4251-81F7-7CDD9EAFA450}">
      <dgm:prSet/>
      <dgm:spPr/>
      <dgm:t>
        <a:bodyPr/>
        <a:lstStyle/>
        <a:p>
          <a:endParaRPr lang="en-IN"/>
        </a:p>
      </dgm:t>
    </dgm:pt>
    <dgm:pt modelId="{F113B25D-4772-4F84-9CFA-6336D2A91D79}">
      <dgm:prSet custT="1"/>
      <dgm:spPr/>
      <dgm:t>
        <a:bodyPr/>
        <a:lstStyle/>
        <a:p>
          <a:r>
            <a:rPr lang="en-US" sz="1800" dirty="0">
              <a:latin typeface="Times New Roman" panose="02020603050405020304" pitchFamily="18" charset="0"/>
              <a:cs typeface="Times New Roman" panose="02020603050405020304" pitchFamily="18" charset="0"/>
            </a:rPr>
            <a:t>Integration of user interface and model.</a:t>
          </a:r>
          <a:endParaRPr lang="en-IN" sz="1800" dirty="0">
            <a:latin typeface="Times New Roman" panose="02020603050405020304" pitchFamily="18" charset="0"/>
            <a:cs typeface="Times New Roman" panose="02020603050405020304" pitchFamily="18" charset="0"/>
          </a:endParaRPr>
        </a:p>
      </dgm:t>
    </dgm:pt>
    <dgm:pt modelId="{0C6641A6-205A-449E-A7AF-A8B010A9DB6C}" type="parTrans" cxnId="{AB95EB83-71A6-44AD-9498-CAB0FDEF5E22}">
      <dgm:prSet/>
      <dgm:spPr/>
      <dgm:t>
        <a:bodyPr/>
        <a:lstStyle/>
        <a:p>
          <a:endParaRPr lang="en-IN"/>
        </a:p>
      </dgm:t>
    </dgm:pt>
    <dgm:pt modelId="{2C59AC0B-A825-4617-BF59-544F6A8C9BEE}" type="sibTrans" cxnId="{AB95EB83-71A6-44AD-9498-CAB0FDEF5E22}">
      <dgm:prSet/>
      <dgm:spPr/>
      <dgm:t>
        <a:bodyPr/>
        <a:lstStyle/>
        <a:p>
          <a:endParaRPr lang="en-IN"/>
        </a:p>
      </dgm:t>
    </dgm:pt>
    <dgm:pt modelId="{4123ED45-7FCD-41A9-AE57-CC9FC9FE997C}">
      <dgm:prSet phldrT="[Text]" custT="1"/>
      <dgm:spPr/>
      <dgm:t>
        <a:bodyPr/>
        <a:lstStyle/>
        <a:p>
          <a:r>
            <a:rPr lang="en-US" sz="1800" dirty="0">
              <a:latin typeface="Times New Roman" panose="02020603050405020304" pitchFamily="18" charset="0"/>
              <a:cs typeface="Times New Roman" panose="02020603050405020304" pitchFamily="18" charset="0"/>
            </a:rPr>
            <a:t>Designing the CNN model</a:t>
          </a:r>
        </a:p>
      </dgm:t>
    </dgm:pt>
    <dgm:pt modelId="{4C2F2725-0169-4050-AD68-7E7C46D0657A}" type="parTrans" cxnId="{EAF11352-13D1-4CE2-9C5E-04A86BE10544}">
      <dgm:prSet/>
      <dgm:spPr/>
      <dgm:t>
        <a:bodyPr/>
        <a:lstStyle/>
        <a:p>
          <a:endParaRPr lang="en-IN"/>
        </a:p>
      </dgm:t>
    </dgm:pt>
    <dgm:pt modelId="{56CBB410-F6A8-452E-ABF0-C18EEE92B077}" type="sibTrans" cxnId="{EAF11352-13D1-4CE2-9C5E-04A86BE10544}">
      <dgm:prSet/>
      <dgm:spPr/>
      <dgm:t>
        <a:bodyPr/>
        <a:lstStyle/>
        <a:p>
          <a:endParaRPr lang="en-IN"/>
        </a:p>
      </dgm:t>
    </dgm:pt>
    <dgm:pt modelId="{36D0477F-C8E3-4E93-8867-A6289B1ACAC7}" type="pres">
      <dgm:prSet presAssocID="{DE285AD3-38AD-4D0C-BB0A-1FA1C71F09F6}" presName="Name0" presStyleCnt="0">
        <dgm:presLayoutVars>
          <dgm:dir/>
          <dgm:animOne val="branch"/>
          <dgm:animLvl val="lvl"/>
        </dgm:presLayoutVars>
      </dgm:prSet>
      <dgm:spPr/>
    </dgm:pt>
    <dgm:pt modelId="{CCA77276-6814-49AE-9D95-087FA6465088}" type="pres">
      <dgm:prSet presAssocID="{1CDBD13F-25FC-4488-91E9-A9E84712ACB0}" presName="chaos" presStyleCnt="0"/>
      <dgm:spPr/>
    </dgm:pt>
    <dgm:pt modelId="{470F86AF-3284-4BB7-AB56-51E421A696FA}" type="pres">
      <dgm:prSet presAssocID="{1CDBD13F-25FC-4488-91E9-A9E84712ACB0}" presName="parTx1" presStyleLbl="revTx" presStyleIdx="0" presStyleCnt="4"/>
      <dgm:spPr/>
    </dgm:pt>
    <dgm:pt modelId="{8BAACF54-CA8B-4346-BC16-C0B7DF3A9CED}" type="pres">
      <dgm:prSet presAssocID="{1CDBD13F-25FC-4488-91E9-A9E84712ACB0}" presName="c1" presStyleLbl="node1" presStyleIdx="0" presStyleCnt="19"/>
      <dgm:spPr/>
    </dgm:pt>
    <dgm:pt modelId="{3F764D7D-358D-42A0-B669-9F87D8892E2A}" type="pres">
      <dgm:prSet presAssocID="{1CDBD13F-25FC-4488-91E9-A9E84712ACB0}" presName="c2" presStyleLbl="node1" presStyleIdx="1" presStyleCnt="19"/>
      <dgm:spPr/>
    </dgm:pt>
    <dgm:pt modelId="{B74125FC-2F79-4AD3-8EDB-F71FE584A540}" type="pres">
      <dgm:prSet presAssocID="{1CDBD13F-25FC-4488-91E9-A9E84712ACB0}" presName="c3" presStyleLbl="node1" presStyleIdx="2" presStyleCnt="19"/>
      <dgm:spPr/>
    </dgm:pt>
    <dgm:pt modelId="{BF810FDC-31B8-4F65-B048-7FC597D47BF6}" type="pres">
      <dgm:prSet presAssocID="{1CDBD13F-25FC-4488-91E9-A9E84712ACB0}" presName="c4" presStyleLbl="node1" presStyleIdx="3" presStyleCnt="19"/>
      <dgm:spPr/>
    </dgm:pt>
    <dgm:pt modelId="{C4DB28BD-2423-4F38-B4E2-16CB853BCF1E}" type="pres">
      <dgm:prSet presAssocID="{1CDBD13F-25FC-4488-91E9-A9E84712ACB0}" presName="c5" presStyleLbl="node1" presStyleIdx="4" presStyleCnt="19"/>
      <dgm:spPr/>
    </dgm:pt>
    <dgm:pt modelId="{79BB1649-D8D7-4987-B982-6948ACF70558}" type="pres">
      <dgm:prSet presAssocID="{1CDBD13F-25FC-4488-91E9-A9E84712ACB0}" presName="c6" presStyleLbl="node1" presStyleIdx="5" presStyleCnt="19"/>
      <dgm:spPr/>
    </dgm:pt>
    <dgm:pt modelId="{AAA66366-0B54-4394-86DD-9C53FCA85966}" type="pres">
      <dgm:prSet presAssocID="{1CDBD13F-25FC-4488-91E9-A9E84712ACB0}" presName="c7" presStyleLbl="node1" presStyleIdx="6" presStyleCnt="19"/>
      <dgm:spPr/>
    </dgm:pt>
    <dgm:pt modelId="{9BB9FFCB-9B91-4340-B432-C0A237F79C29}" type="pres">
      <dgm:prSet presAssocID="{1CDBD13F-25FC-4488-91E9-A9E84712ACB0}" presName="c8" presStyleLbl="node1" presStyleIdx="7" presStyleCnt="19"/>
      <dgm:spPr/>
    </dgm:pt>
    <dgm:pt modelId="{8C7966B3-D76B-4727-95EB-4B03189D55F1}" type="pres">
      <dgm:prSet presAssocID="{1CDBD13F-25FC-4488-91E9-A9E84712ACB0}" presName="c9" presStyleLbl="node1" presStyleIdx="8" presStyleCnt="19"/>
      <dgm:spPr/>
    </dgm:pt>
    <dgm:pt modelId="{12EE8B92-32C5-43A3-9152-512A28A1C0F4}" type="pres">
      <dgm:prSet presAssocID="{1CDBD13F-25FC-4488-91E9-A9E84712ACB0}" presName="c10" presStyleLbl="node1" presStyleIdx="9" presStyleCnt="19"/>
      <dgm:spPr/>
    </dgm:pt>
    <dgm:pt modelId="{1EE5BF4B-D92A-45B5-8CE6-8B5AA33F5B4E}" type="pres">
      <dgm:prSet presAssocID="{1CDBD13F-25FC-4488-91E9-A9E84712ACB0}" presName="c11" presStyleLbl="node1" presStyleIdx="10" presStyleCnt="19"/>
      <dgm:spPr/>
    </dgm:pt>
    <dgm:pt modelId="{053CF3F7-706F-4D27-B091-3F5883024B6F}" type="pres">
      <dgm:prSet presAssocID="{1CDBD13F-25FC-4488-91E9-A9E84712ACB0}" presName="c12" presStyleLbl="node1" presStyleIdx="11" presStyleCnt="19"/>
      <dgm:spPr/>
    </dgm:pt>
    <dgm:pt modelId="{89CBA6F9-F169-463C-84E2-39717D291A46}" type="pres">
      <dgm:prSet presAssocID="{1CDBD13F-25FC-4488-91E9-A9E84712ACB0}" presName="c13" presStyleLbl="node1" presStyleIdx="12" presStyleCnt="19"/>
      <dgm:spPr/>
    </dgm:pt>
    <dgm:pt modelId="{2BB60696-2A34-4712-86D8-237E4B9958DF}" type="pres">
      <dgm:prSet presAssocID="{1CDBD13F-25FC-4488-91E9-A9E84712ACB0}" presName="c14" presStyleLbl="node1" presStyleIdx="13" presStyleCnt="19"/>
      <dgm:spPr/>
    </dgm:pt>
    <dgm:pt modelId="{4A01E63F-F945-4EEE-839F-668C1592E4EA}" type="pres">
      <dgm:prSet presAssocID="{1CDBD13F-25FC-4488-91E9-A9E84712ACB0}" presName="c15" presStyleLbl="node1" presStyleIdx="14" presStyleCnt="19"/>
      <dgm:spPr/>
    </dgm:pt>
    <dgm:pt modelId="{8273C086-2C6C-477B-A7D2-8D0F8C56BAB3}" type="pres">
      <dgm:prSet presAssocID="{1CDBD13F-25FC-4488-91E9-A9E84712ACB0}" presName="c16" presStyleLbl="node1" presStyleIdx="15" presStyleCnt="19"/>
      <dgm:spPr/>
    </dgm:pt>
    <dgm:pt modelId="{12D05A95-76ED-46D1-B7EF-8EAEBD840DF3}" type="pres">
      <dgm:prSet presAssocID="{1CDBD13F-25FC-4488-91E9-A9E84712ACB0}" presName="c17" presStyleLbl="node1" presStyleIdx="16" presStyleCnt="19"/>
      <dgm:spPr/>
    </dgm:pt>
    <dgm:pt modelId="{4915F79D-F3AB-499C-AA7C-0075F9A43F31}" type="pres">
      <dgm:prSet presAssocID="{1CDBD13F-25FC-4488-91E9-A9E84712ACB0}" presName="c18" presStyleLbl="node1" presStyleIdx="17" presStyleCnt="19"/>
      <dgm:spPr/>
    </dgm:pt>
    <dgm:pt modelId="{2F7EA6E4-21B1-415D-9E40-E433696D5AAF}" type="pres">
      <dgm:prSet presAssocID="{D24B69C4-8FB8-4DD3-8834-C5CD966974DF}" presName="chevronComposite1" presStyleCnt="0"/>
      <dgm:spPr/>
    </dgm:pt>
    <dgm:pt modelId="{3FAE5EBF-CDA4-4CC4-8DCC-CD701D3F7ACD}" type="pres">
      <dgm:prSet presAssocID="{D24B69C4-8FB8-4DD3-8834-C5CD966974DF}" presName="chevron1" presStyleLbl="sibTrans2D1" presStyleIdx="0" presStyleCnt="4"/>
      <dgm:spPr/>
    </dgm:pt>
    <dgm:pt modelId="{101BC7CC-7B49-4D2B-AD34-8DE1BF2BF745}" type="pres">
      <dgm:prSet presAssocID="{D24B69C4-8FB8-4DD3-8834-C5CD966974DF}" presName="spChevron1" presStyleCnt="0"/>
      <dgm:spPr/>
    </dgm:pt>
    <dgm:pt modelId="{840148AC-DEDF-438A-B43A-FC9F4A1D1A04}" type="pres">
      <dgm:prSet presAssocID="{01E4E4C6-9194-4A71-92FE-5AE19CC991D5}" presName="middle" presStyleCnt="0"/>
      <dgm:spPr/>
    </dgm:pt>
    <dgm:pt modelId="{AA4FA9BF-A80E-4B3D-8362-7C6D9E47AD11}" type="pres">
      <dgm:prSet presAssocID="{01E4E4C6-9194-4A71-92FE-5AE19CC991D5}" presName="parTxMid" presStyleLbl="revTx" presStyleIdx="1" presStyleCnt="4"/>
      <dgm:spPr/>
    </dgm:pt>
    <dgm:pt modelId="{174CC3B0-7568-4C94-808B-DEABBD654740}" type="pres">
      <dgm:prSet presAssocID="{01E4E4C6-9194-4A71-92FE-5AE19CC991D5}" presName="spMid" presStyleCnt="0"/>
      <dgm:spPr/>
    </dgm:pt>
    <dgm:pt modelId="{3A8D904D-E3FA-4081-BB76-81A0ECA2E333}" type="pres">
      <dgm:prSet presAssocID="{ECD7F627-448E-45DE-8081-014C98AF8E8E}" presName="chevronComposite1" presStyleCnt="0"/>
      <dgm:spPr/>
    </dgm:pt>
    <dgm:pt modelId="{27886460-FC6E-4D08-B468-C2F186F86DD3}" type="pres">
      <dgm:prSet presAssocID="{ECD7F627-448E-45DE-8081-014C98AF8E8E}" presName="chevron1" presStyleLbl="sibTrans2D1" presStyleIdx="1" presStyleCnt="4"/>
      <dgm:spPr/>
    </dgm:pt>
    <dgm:pt modelId="{86458E33-F3A2-41E2-8C47-D5FA9FA97114}" type="pres">
      <dgm:prSet presAssocID="{ECD7F627-448E-45DE-8081-014C98AF8E8E}" presName="spChevron1" presStyleCnt="0"/>
      <dgm:spPr/>
    </dgm:pt>
    <dgm:pt modelId="{484B105F-AD37-497F-9469-3E357B4EA870}" type="pres">
      <dgm:prSet presAssocID="{4123ED45-7FCD-41A9-AE57-CC9FC9FE997C}" presName="middle" presStyleCnt="0"/>
      <dgm:spPr/>
    </dgm:pt>
    <dgm:pt modelId="{55255EB8-1764-4044-9745-1C2D53690892}" type="pres">
      <dgm:prSet presAssocID="{4123ED45-7FCD-41A9-AE57-CC9FC9FE997C}" presName="parTxMid" presStyleLbl="revTx" presStyleIdx="2" presStyleCnt="4"/>
      <dgm:spPr/>
    </dgm:pt>
    <dgm:pt modelId="{8B640FCE-9997-4EBB-BD0F-3ABB4EFF3201}" type="pres">
      <dgm:prSet presAssocID="{4123ED45-7FCD-41A9-AE57-CC9FC9FE997C}" presName="spMid" presStyleCnt="0"/>
      <dgm:spPr/>
    </dgm:pt>
    <dgm:pt modelId="{8A6CD048-95F0-46B8-8CAE-B164A9904172}" type="pres">
      <dgm:prSet presAssocID="{56CBB410-F6A8-452E-ABF0-C18EEE92B077}" presName="chevronComposite1" presStyleCnt="0"/>
      <dgm:spPr/>
    </dgm:pt>
    <dgm:pt modelId="{C21B0876-1D14-40EE-90D9-2C79242C36F0}" type="pres">
      <dgm:prSet presAssocID="{56CBB410-F6A8-452E-ABF0-C18EEE92B077}" presName="chevron1" presStyleLbl="sibTrans2D1" presStyleIdx="2" presStyleCnt="4"/>
      <dgm:spPr/>
    </dgm:pt>
    <dgm:pt modelId="{76B0C7BE-9EBE-436B-84D8-9E56DFA47842}" type="pres">
      <dgm:prSet presAssocID="{56CBB410-F6A8-452E-ABF0-C18EEE92B077}" presName="spChevron1" presStyleCnt="0"/>
      <dgm:spPr/>
    </dgm:pt>
    <dgm:pt modelId="{2BE3C2E4-BB49-4A6F-AF59-63977160B6F1}" type="pres">
      <dgm:prSet presAssocID="{56E529D7-6428-4CC1-8F72-846CE669EBA6}" presName="middle" presStyleCnt="0"/>
      <dgm:spPr/>
    </dgm:pt>
    <dgm:pt modelId="{6EB3971B-A7CA-4A73-A699-D9655177E7AE}" type="pres">
      <dgm:prSet presAssocID="{56E529D7-6428-4CC1-8F72-846CE669EBA6}" presName="parTxMid" presStyleLbl="revTx" presStyleIdx="3" presStyleCnt="4"/>
      <dgm:spPr/>
    </dgm:pt>
    <dgm:pt modelId="{CFB8B29C-B865-4AE3-BA15-BCDA6CCEBD45}" type="pres">
      <dgm:prSet presAssocID="{56E529D7-6428-4CC1-8F72-846CE669EBA6}" presName="spMid" presStyleCnt="0"/>
      <dgm:spPr/>
    </dgm:pt>
    <dgm:pt modelId="{06F7A334-1E5C-482E-B0CD-F180B5A27277}" type="pres">
      <dgm:prSet presAssocID="{79E14027-1ACD-4106-BE31-E381A44141B3}" presName="chevronComposite1" presStyleCnt="0"/>
      <dgm:spPr/>
    </dgm:pt>
    <dgm:pt modelId="{03F797E9-9144-47F6-9CF7-8C6A2821527F}" type="pres">
      <dgm:prSet presAssocID="{79E14027-1ACD-4106-BE31-E381A44141B3}" presName="chevron1" presStyleLbl="sibTrans2D1" presStyleIdx="3" presStyleCnt="4"/>
      <dgm:spPr/>
    </dgm:pt>
    <dgm:pt modelId="{DC57612F-E233-4A65-9A07-6AC72418E21F}" type="pres">
      <dgm:prSet presAssocID="{79E14027-1ACD-4106-BE31-E381A44141B3}" presName="spChevron1" presStyleCnt="0"/>
      <dgm:spPr/>
    </dgm:pt>
    <dgm:pt modelId="{038351FA-5940-F648-8E10-0BBB8DF2C135}" type="pres">
      <dgm:prSet presAssocID="{F113B25D-4772-4F84-9CFA-6336D2A91D79}" presName="last" presStyleCnt="0"/>
      <dgm:spPr/>
    </dgm:pt>
    <dgm:pt modelId="{C95A4BB5-8B9B-9942-9E46-9BC70F8C7971}" type="pres">
      <dgm:prSet presAssocID="{F113B25D-4772-4F84-9CFA-6336D2A91D79}" presName="circleTx" presStyleLbl="node1" presStyleIdx="18" presStyleCnt="19"/>
      <dgm:spPr/>
    </dgm:pt>
    <dgm:pt modelId="{515DB25E-CB4B-E948-90F5-B6D3CE1DC6FF}" type="pres">
      <dgm:prSet presAssocID="{F113B25D-4772-4F84-9CFA-6336D2A91D79}" presName="spN" presStyleCnt="0"/>
      <dgm:spPr/>
    </dgm:pt>
  </dgm:ptLst>
  <dgm:cxnLst>
    <dgm:cxn modelId="{877A3D11-0039-4BDB-9BCF-782F5A2C5C2A}" type="presOf" srcId="{1CDBD13F-25FC-4488-91E9-A9E84712ACB0}" destId="{470F86AF-3284-4BB7-AB56-51E421A696FA}" srcOrd="0" destOrd="0" presId="urn:microsoft.com/office/officeart/2009/3/layout/RandomtoResultProcess"/>
    <dgm:cxn modelId="{96988123-5A50-4FD0-8823-CD69BD1AFD5F}" type="presOf" srcId="{DE285AD3-38AD-4D0C-BB0A-1FA1C71F09F6}" destId="{36D0477F-C8E3-4E93-8867-A6289B1ACAC7}" srcOrd="0" destOrd="0" presId="urn:microsoft.com/office/officeart/2009/3/layout/RandomtoResultProcess"/>
    <dgm:cxn modelId="{32653025-9EC1-4F0B-B756-B928B8A77215}" srcId="{DE285AD3-38AD-4D0C-BB0A-1FA1C71F09F6}" destId="{1CDBD13F-25FC-4488-91E9-A9E84712ACB0}" srcOrd="0" destOrd="0" parTransId="{44C7FA78-6862-4A71-90BE-5BAB8ACAE6C8}" sibTransId="{D24B69C4-8FB8-4DD3-8834-C5CD966974DF}"/>
    <dgm:cxn modelId="{7A612464-12CC-449E-AE7D-831F48542DEC}" type="presOf" srcId="{01E4E4C6-9194-4A71-92FE-5AE19CC991D5}" destId="{AA4FA9BF-A80E-4B3D-8362-7C6D9E47AD11}" srcOrd="0" destOrd="0" presId="urn:microsoft.com/office/officeart/2009/3/layout/RandomtoResultProcess"/>
    <dgm:cxn modelId="{EAF11352-13D1-4CE2-9C5E-04A86BE10544}" srcId="{DE285AD3-38AD-4D0C-BB0A-1FA1C71F09F6}" destId="{4123ED45-7FCD-41A9-AE57-CC9FC9FE997C}" srcOrd="2" destOrd="0" parTransId="{4C2F2725-0169-4050-AD68-7E7C46D0657A}" sibTransId="{56CBB410-F6A8-452E-ABF0-C18EEE92B077}"/>
    <dgm:cxn modelId="{AE54A155-FF6D-5748-8D5D-EEB776D921C2}" type="presOf" srcId="{F113B25D-4772-4F84-9CFA-6336D2A91D79}" destId="{C95A4BB5-8B9B-9942-9E46-9BC70F8C7971}" srcOrd="0" destOrd="0" presId="urn:microsoft.com/office/officeart/2009/3/layout/RandomtoResultProcess"/>
    <dgm:cxn modelId="{8988187B-35E2-47AF-B565-6E983F601054}" srcId="{DE285AD3-38AD-4D0C-BB0A-1FA1C71F09F6}" destId="{01E4E4C6-9194-4A71-92FE-5AE19CC991D5}" srcOrd="1" destOrd="0" parTransId="{7D2646D6-A829-4AE9-8FAA-A17C385C9D10}" sibTransId="{ECD7F627-448E-45DE-8081-014C98AF8E8E}"/>
    <dgm:cxn modelId="{03311A82-858E-4251-81F7-7CDD9EAFA450}" srcId="{DE285AD3-38AD-4D0C-BB0A-1FA1C71F09F6}" destId="{56E529D7-6428-4CC1-8F72-846CE669EBA6}" srcOrd="3" destOrd="0" parTransId="{1E691E32-0209-4917-8C5D-DD1FFEF8B865}" sibTransId="{79E14027-1ACD-4106-BE31-E381A44141B3}"/>
    <dgm:cxn modelId="{AB95EB83-71A6-44AD-9498-CAB0FDEF5E22}" srcId="{DE285AD3-38AD-4D0C-BB0A-1FA1C71F09F6}" destId="{F113B25D-4772-4F84-9CFA-6336D2A91D79}" srcOrd="4" destOrd="0" parTransId="{0C6641A6-205A-449E-A7AF-A8B010A9DB6C}" sibTransId="{2C59AC0B-A825-4617-BF59-544F6A8C9BEE}"/>
    <dgm:cxn modelId="{8F4654CD-043E-4956-BDBC-4E87E8805CCD}" type="presOf" srcId="{56E529D7-6428-4CC1-8F72-846CE669EBA6}" destId="{6EB3971B-A7CA-4A73-A699-D9655177E7AE}" srcOrd="0" destOrd="0" presId="urn:microsoft.com/office/officeart/2009/3/layout/RandomtoResultProcess"/>
    <dgm:cxn modelId="{924B37F9-528E-43DA-9053-17F8CE955C7B}" type="presOf" srcId="{4123ED45-7FCD-41A9-AE57-CC9FC9FE997C}" destId="{55255EB8-1764-4044-9745-1C2D53690892}" srcOrd="0" destOrd="0" presId="urn:microsoft.com/office/officeart/2009/3/layout/RandomtoResultProcess"/>
    <dgm:cxn modelId="{892F26F0-4A90-4839-A3A1-D56DCAFB6F92}" type="presParOf" srcId="{36D0477F-C8E3-4E93-8867-A6289B1ACAC7}" destId="{CCA77276-6814-49AE-9D95-087FA6465088}" srcOrd="0" destOrd="0" presId="urn:microsoft.com/office/officeart/2009/3/layout/RandomtoResultProcess"/>
    <dgm:cxn modelId="{80A3DC46-6589-4093-9648-F138A1A1EE9A}" type="presParOf" srcId="{CCA77276-6814-49AE-9D95-087FA6465088}" destId="{470F86AF-3284-4BB7-AB56-51E421A696FA}" srcOrd="0" destOrd="0" presId="urn:microsoft.com/office/officeart/2009/3/layout/RandomtoResultProcess"/>
    <dgm:cxn modelId="{D7A1E045-E776-4282-9470-0AB6867B5F43}" type="presParOf" srcId="{CCA77276-6814-49AE-9D95-087FA6465088}" destId="{8BAACF54-CA8B-4346-BC16-C0B7DF3A9CED}" srcOrd="1" destOrd="0" presId="urn:microsoft.com/office/officeart/2009/3/layout/RandomtoResultProcess"/>
    <dgm:cxn modelId="{D5B04E4A-CC73-4F61-B480-F21E9D5A98DD}" type="presParOf" srcId="{CCA77276-6814-49AE-9D95-087FA6465088}" destId="{3F764D7D-358D-42A0-B669-9F87D8892E2A}" srcOrd="2" destOrd="0" presId="urn:microsoft.com/office/officeart/2009/3/layout/RandomtoResultProcess"/>
    <dgm:cxn modelId="{525F944A-A306-49DF-855F-C4D5E4A86623}" type="presParOf" srcId="{CCA77276-6814-49AE-9D95-087FA6465088}" destId="{B74125FC-2F79-4AD3-8EDB-F71FE584A540}" srcOrd="3" destOrd="0" presId="urn:microsoft.com/office/officeart/2009/3/layout/RandomtoResultProcess"/>
    <dgm:cxn modelId="{72BDFB8C-C1F7-49EC-B947-8C762B3AE93C}" type="presParOf" srcId="{CCA77276-6814-49AE-9D95-087FA6465088}" destId="{BF810FDC-31B8-4F65-B048-7FC597D47BF6}" srcOrd="4" destOrd="0" presId="urn:microsoft.com/office/officeart/2009/3/layout/RandomtoResultProcess"/>
    <dgm:cxn modelId="{B63F669E-4C99-4F71-99F6-E109281CB588}" type="presParOf" srcId="{CCA77276-6814-49AE-9D95-087FA6465088}" destId="{C4DB28BD-2423-4F38-B4E2-16CB853BCF1E}" srcOrd="5" destOrd="0" presId="urn:microsoft.com/office/officeart/2009/3/layout/RandomtoResultProcess"/>
    <dgm:cxn modelId="{6124C9B5-B5E7-4C0D-97F8-6A765420F801}" type="presParOf" srcId="{CCA77276-6814-49AE-9D95-087FA6465088}" destId="{79BB1649-D8D7-4987-B982-6948ACF70558}" srcOrd="6" destOrd="0" presId="urn:microsoft.com/office/officeart/2009/3/layout/RandomtoResultProcess"/>
    <dgm:cxn modelId="{EF49EAD3-2CFC-4ECD-8A8C-DA322B78F041}" type="presParOf" srcId="{CCA77276-6814-49AE-9D95-087FA6465088}" destId="{AAA66366-0B54-4394-86DD-9C53FCA85966}" srcOrd="7" destOrd="0" presId="urn:microsoft.com/office/officeart/2009/3/layout/RandomtoResultProcess"/>
    <dgm:cxn modelId="{191739CB-943D-434E-956B-6AE147EAC7F9}" type="presParOf" srcId="{CCA77276-6814-49AE-9D95-087FA6465088}" destId="{9BB9FFCB-9B91-4340-B432-C0A237F79C29}" srcOrd="8" destOrd="0" presId="urn:microsoft.com/office/officeart/2009/3/layout/RandomtoResultProcess"/>
    <dgm:cxn modelId="{033ECFA1-8497-4EB2-A47E-4A6C14A0C1FF}" type="presParOf" srcId="{CCA77276-6814-49AE-9D95-087FA6465088}" destId="{8C7966B3-D76B-4727-95EB-4B03189D55F1}" srcOrd="9" destOrd="0" presId="urn:microsoft.com/office/officeart/2009/3/layout/RandomtoResultProcess"/>
    <dgm:cxn modelId="{46ACE2CC-724E-4730-98F0-FF21EEDC9C61}" type="presParOf" srcId="{CCA77276-6814-49AE-9D95-087FA6465088}" destId="{12EE8B92-32C5-43A3-9152-512A28A1C0F4}" srcOrd="10" destOrd="0" presId="urn:microsoft.com/office/officeart/2009/3/layout/RandomtoResultProcess"/>
    <dgm:cxn modelId="{B8167048-4DF5-4083-9254-128BCA3576E4}" type="presParOf" srcId="{CCA77276-6814-49AE-9D95-087FA6465088}" destId="{1EE5BF4B-D92A-45B5-8CE6-8B5AA33F5B4E}" srcOrd="11" destOrd="0" presId="urn:microsoft.com/office/officeart/2009/3/layout/RandomtoResultProcess"/>
    <dgm:cxn modelId="{37F8877D-CDA1-46C9-A5C3-2C74949F3426}" type="presParOf" srcId="{CCA77276-6814-49AE-9D95-087FA6465088}" destId="{053CF3F7-706F-4D27-B091-3F5883024B6F}" srcOrd="12" destOrd="0" presId="urn:microsoft.com/office/officeart/2009/3/layout/RandomtoResultProcess"/>
    <dgm:cxn modelId="{082E9EA9-0E12-4DF3-9AFB-D3B7617914E4}" type="presParOf" srcId="{CCA77276-6814-49AE-9D95-087FA6465088}" destId="{89CBA6F9-F169-463C-84E2-39717D291A46}" srcOrd="13" destOrd="0" presId="urn:microsoft.com/office/officeart/2009/3/layout/RandomtoResultProcess"/>
    <dgm:cxn modelId="{8BB1DD12-E7DC-4213-8F8D-E435DF76EA93}" type="presParOf" srcId="{CCA77276-6814-49AE-9D95-087FA6465088}" destId="{2BB60696-2A34-4712-86D8-237E4B9958DF}" srcOrd="14" destOrd="0" presId="urn:microsoft.com/office/officeart/2009/3/layout/RandomtoResultProcess"/>
    <dgm:cxn modelId="{12F6EDF8-7C1F-4EF3-ABBF-3BF885892D86}" type="presParOf" srcId="{CCA77276-6814-49AE-9D95-087FA6465088}" destId="{4A01E63F-F945-4EEE-839F-668C1592E4EA}" srcOrd="15" destOrd="0" presId="urn:microsoft.com/office/officeart/2009/3/layout/RandomtoResultProcess"/>
    <dgm:cxn modelId="{4DF084A3-A159-445E-9FC9-C1EF904175F6}" type="presParOf" srcId="{CCA77276-6814-49AE-9D95-087FA6465088}" destId="{8273C086-2C6C-477B-A7D2-8D0F8C56BAB3}" srcOrd="16" destOrd="0" presId="urn:microsoft.com/office/officeart/2009/3/layout/RandomtoResultProcess"/>
    <dgm:cxn modelId="{CAFF7422-799A-40FC-9D01-43A3CA597235}" type="presParOf" srcId="{CCA77276-6814-49AE-9D95-087FA6465088}" destId="{12D05A95-76ED-46D1-B7EF-8EAEBD840DF3}" srcOrd="17" destOrd="0" presId="urn:microsoft.com/office/officeart/2009/3/layout/RandomtoResultProcess"/>
    <dgm:cxn modelId="{BB6CBDC7-B674-4D6E-9E1D-E6C1F8DEF2D6}" type="presParOf" srcId="{CCA77276-6814-49AE-9D95-087FA6465088}" destId="{4915F79D-F3AB-499C-AA7C-0075F9A43F31}" srcOrd="18" destOrd="0" presId="urn:microsoft.com/office/officeart/2009/3/layout/RandomtoResultProcess"/>
    <dgm:cxn modelId="{34AD561E-6F0E-41C9-BBE6-C799D3C702E1}" type="presParOf" srcId="{36D0477F-C8E3-4E93-8867-A6289B1ACAC7}" destId="{2F7EA6E4-21B1-415D-9E40-E433696D5AAF}" srcOrd="1" destOrd="0" presId="urn:microsoft.com/office/officeart/2009/3/layout/RandomtoResultProcess"/>
    <dgm:cxn modelId="{43C1829E-A0B5-4041-B013-73B327786F62}" type="presParOf" srcId="{2F7EA6E4-21B1-415D-9E40-E433696D5AAF}" destId="{3FAE5EBF-CDA4-4CC4-8DCC-CD701D3F7ACD}" srcOrd="0" destOrd="0" presId="urn:microsoft.com/office/officeart/2009/3/layout/RandomtoResultProcess"/>
    <dgm:cxn modelId="{1100B248-85EF-4757-8570-721B910656A2}" type="presParOf" srcId="{2F7EA6E4-21B1-415D-9E40-E433696D5AAF}" destId="{101BC7CC-7B49-4D2B-AD34-8DE1BF2BF745}" srcOrd="1" destOrd="0" presId="urn:microsoft.com/office/officeart/2009/3/layout/RandomtoResultProcess"/>
    <dgm:cxn modelId="{ECD6DA36-3D31-43AC-AB9C-8A2C9BE9734B}" type="presParOf" srcId="{36D0477F-C8E3-4E93-8867-A6289B1ACAC7}" destId="{840148AC-DEDF-438A-B43A-FC9F4A1D1A04}" srcOrd="2" destOrd="0" presId="urn:microsoft.com/office/officeart/2009/3/layout/RandomtoResultProcess"/>
    <dgm:cxn modelId="{F4E9D76A-DED1-4865-A91C-91F150369449}" type="presParOf" srcId="{840148AC-DEDF-438A-B43A-FC9F4A1D1A04}" destId="{AA4FA9BF-A80E-4B3D-8362-7C6D9E47AD11}" srcOrd="0" destOrd="0" presId="urn:microsoft.com/office/officeart/2009/3/layout/RandomtoResultProcess"/>
    <dgm:cxn modelId="{196C8C64-A0AC-41CB-A8BD-66B610C4B243}" type="presParOf" srcId="{840148AC-DEDF-438A-B43A-FC9F4A1D1A04}" destId="{174CC3B0-7568-4C94-808B-DEABBD654740}" srcOrd="1" destOrd="0" presId="urn:microsoft.com/office/officeart/2009/3/layout/RandomtoResultProcess"/>
    <dgm:cxn modelId="{1F326034-B3BE-4D5F-922D-3C5207F63B34}" type="presParOf" srcId="{36D0477F-C8E3-4E93-8867-A6289B1ACAC7}" destId="{3A8D904D-E3FA-4081-BB76-81A0ECA2E333}" srcOrd="3" destOrd="0" presId="urn:microsoft.com/office/officeart/2009/3/layout/RandomtoResultProcess"/>
    <dgm:cxn modelId="{22C28493-5F6D-4522-855B-CC8EED492BE5}" type="presParOf" srcId="{3A8D904D-E3FA-4081-BB76-81A0ECA2E333}" destId="{27886460-FC6E-4D08-B468-C2F186F86DD3}" srcOrd="0" destOrd="0" presId="urn:microsoft.com/office/officeart/2009/3/layout/RandomtoResultProcess"/>
    <dgm:cxn modelId="{0B6770BF-674D-46E6-B2F7-F84BF00208F1}" type="presParOf" srcId="{3A8D904D-E3FA-4081-BB76-81A0ECA2E333}" destId="{86458E33-F3A2-41E2-8C47-D5FA9FA97114}" srcOrd="1" destOrd="0" presId="urn:microsoft.com/office/officeart/2009/3/layout/RandomtoResultProcess"/>
    <dgm:cxn modelId="{0838199F-0C57-4032-8E07-770522430A5F}" type="presParOf" srcId="{36D0477F-C8E3-4E93-8867-A6289B1ACAC7}" destId="{484B105F-AD37-497F-9469-3E357B4EA870}" srcOrd="4" destOrd="0" presId="urn:microsoft.com/office/officeart/2009/3/layout/RandomtoResultProcess"/>
    <dgm:cxn modelId="{69732485-A108-484F-9508-04B8375E6CA1}" type="presParOf" srcId="{484B105F-AD37-497F-9469-3E357B4EA870}" destId="{55255EB8-1764-4044-9745-1C2D53690892}" srcOrd="0" destOrd="0" presId="urn:microsoft.com/office/officeart/2009/3/layout/RandomtoResultProcess"/>
    <dgm:cxn modelId="{BEA7E7B9-474E-4253-ABF6-4D30208911F6}" type="presParOf" srcId="{484B105F-AD37-497F-9469-3E357B4EA870}" destId="{8B640FCE-9997-4EBB-BD0F-3ABB4EFF3201}" srcOrd="1" destOrd="0" presId="urn:microsoft.com/office/officeart/2009/3/layout/RandomtoResultProcess"/>
    <dgm:cxn modelId="{A0EE6312-B02E-47E3-987B-C57119CBF70F}" type="presParOf" srcId="{36D0477F-C8E3-4E93-8867-A6289B1ACAC7}" destId="{8A6CD048-95F0-46B8-8CAE-B164A9904172}" srcOrd="5" destOrd="0" presId="urn:microsoft.com/office/officeart/2009/3/layout/RandomtoResultProcess"/>
    <dgm:cxn modelId="{47909A53-2756-4910-97A8-1B7390027324}" type="presParOf" srcId="{8A6CD048-95F0-46B8-8CAE-B164A9904172}" destId="{C21B0876-1D14-40EE-90D9-2C79242C36F0}" srcOrd="0" destOrd="0" presId="urn:microsoft.com/office/officeart/2009/3/layout/RandomtoResultProcess"/>
    <dgm:cxn modelId="{1988E17B-6A02-420A-8FA1-AB681E5D813E}" type="presParOf" srcId="{8A6CD048-95F0-46B8-8CAE-B164A9904172}" destId="{76B0C7BE-9EBE-436B-84D8-9E56DFA47842}" srcOrd="1" destOrd="0" presId="urn:microsoft.com/office/officeart/2009/3/layout/RandomtoResultProcess"/>
    <dgm:cxn modelId="{F6160B04-55E5-46E8-8C1E-5F02EB9B3E6C}" type="presParOf" srcId="{36D0477F-C8E3-4E93-8867-A6289B1ACAC7}" destId="{2BE3C2E4-BB49-4A6F-AF59-63977160B6F1}" srcOrd="6" destOrd="0" presId="urn:microsoft.com/office/officeart/2009/3/layout/RandomtoResultProcess"/>
    <dgm:cxn modelId="{ACE62F47-DE85-40EB-AF6A-7310117317FD}" type="presParOf" srcId="{2BE3C2E4-BB49-4A6F-AF59-63977160B6F1}" destId="{6EB3971B-A7CA-4A73-A699-D9655177E7AE}" srcOrd="0" destOrd="0" presId="urn:microsoft.com/office/officeart/2009/3/layout/RandomtoResultProcess"/>
    <dgm:cxn modelId="{510ECA80-1F64-4C0C-BF5F-DE72EE96579B}" type="presParOf" srcId="{2BE3C2E4-BB49-4A6F-AF59-63977160B6F1}" destId="{CFB8B29C-B865-4AE3-BA15-BCDA6CCEBD45}" srcOrd="1" destOrd="0" presId="urn:microsoft.com/office/officeart/2009/3/layout/RandomtoResultProcess"/>
    <dgm:cxn modelId="{C45839B7-364E-4F64-929E-BF94E219D5FB}" type="presParOf" srcId="{36D0477F-C8E3-4E93-8867-A6289B1ACAC7}" destId="{06F7A334-1E5C-482E-B0CD-F180B5A27277}" srcOrd="7" destOrd="0" presId="urn:microsoft.com/office/officeart/2009/3/layout/RandomtoResultProcess"/>
    <dgm:cxn modelId="{62C439DA-AC88-426E-A01D-2AD4415E16DE}" type="presParOf" srcId="{06F7A334-1E5C-482E-B0CD-F180B5A27277}" destId="{03F797E9-9144-47F6-9CF7-8C6A2821527F}" srcOrd="0" destOrd="0" presId="urn:microsoft.com/office/officeart/2009/3/layout/RandomtoResultProcess"/>
    <dgm:cxn modelId="{B59EA34A-DCC4-4BAE-9F2D-288F2E73B3AF}" type="presParOf" srcId="{06F7A334-1E5C-482E-B0CD-F180B5A27277}" destId="{DC57612F-E233-4A65-9A07-6AC72418E21F}" srcOrd="1" destOrd="0" presId="urn:microsoft.com/office/officeart/2009/3/layout/RandomtoResultProcess"/>
    <dgm:cxn modelId="{D03B4928-3269-4545-9D86-7EC0F908B123}" type="presParOf" srcId="{36D0477F-C8E3-4E93-8867-A6289B1ACAC7}" destId="{038351FA-5940-F648-8E10-0BBB8DF2C135}" srcOrd="8" destOrd="0" presId="urn:microsoft.com/office/officeart/2009/3/layout/RandomtoResultProcess"/>
    <dgm:cxn modelId="{AC3E18C3-420F-514B-8A87-08AEC1A772C2}" type="presParOf" srcId="{038351FA-5940-F648-8E10-0BBB8DF2C135}" destId="{C95A4BB5-8B9B-9942-9E46-9BC70F8C7971}" srcOrd="0" destOrd="0" presId="urn:microsoft.com/office/officeart/2009/3/layout/RandomtoResultProcess"/>
    <dgm:cxn modelId="{40F5212A-946D-1D4D-9519-520E0F1A39C8}" type="presParOf" srcId="{038351FA-5940-F648-8E10-0BBB8DF2C135}" destId="{515DB25E-CB4B-E948-90F5-B6D3CE1DC6FF}" srcOrd="1" destOrd="0" presId="urn:microsoft.com/office/officeart/2009/3/layout/RandomtoResultProcess"/>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0F86AF-3284-4BB7-AB56-51E421A696FA}">
      <dsp:nvSpPr>
        <dsp:cNvPr id="0" name=""/>
        <dsp:cNvSpPr/>
      </dsp:nvSpPr>
      <dsp:spPr>
        <a:xfrm>
          <a:off x="143136" y="2704280"/>
          <a:ext cx="2063510" cy="6800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DATA COLLECTION</a:t>
          </a:r>
          <a:endParaRPr lang="en-IN" sz="1800" kern="1200" dirty="0">
            <a:latin typeface="Times New Roman" panose="02020603050405020304" pitchFamily="18" charset="0"/>
            <a:cs typeface="Times New Roman" panose="02020603050405020304" pitchFamily="18" charset="0"/>
          </a:endParaRPr>
        </a:p>
      </dsp:txBody>
      <dsp:txXfrm>
        <a:off x="143136" y="2704280"/>
        <a:ext cx="2063510" cy="680020"/>
      </dsp:txXfrm>
    </dsp:sp>
    <dsp:sp modelId="{8BAACF54-CA8B-4346-BC16-C0B7DF3A9CED}">
      <dsp:nvSpPr>
        <dsp:cNvPr id="0" name=""/>
        <dsp:cNvSpPr/>
      </dsp:nvSpPr>
      <dsp:spPr>
        <a:xfrm>
          <a:off x="140791" y="2497459"/>
          <a:ext cx="164142" cy="164142"/>
        </a:xfrm>
        <a:prstGeom prst="ellipse">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3F764D7D-358D-42A0-B669-9F87D8892E2A}">
      <dsp:nvSpPr>
        <dsp:cNvPr id="0" name=""/>
        <dsp:cNvSpPr/>
      </dsp:nvSpPr>
      <dsp:spPr>
        <a:xfrm>
          <a:off x="255691" y="2267659"/>
          <a:ext cx="164142" cy="164142"/>
        </a:xfrm>
        <a:prstGeom prst="ellipse">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B74125FC-2F79-4AD3-8EDB-F71FE584A540}">
      <dsp:nvSpPr>
        <dsp:cNvPr id="0" name=""/>
        <dsp:cNvSpPr/>
      </dsp:nvSpPr>
      <dsp:spPr>
        <a:xfrm>
          <a:off x="531451" y="2313619"/>
          <a:ext cx="257938" cy="257938"/>
        </a:xfrm>
        <a:prstGeom prst="ellipse">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BF810FDC-31B8-4F65-B048-7FC597D47BF6}">
      <dsp:nvSpPr>
        <dsp:cNvPr id="0" name=""/>
        <dsp:cNvSpPr/>
      </dsp:nvSpPr>
      <dsp:spPr>
        <a:xfrm>
          <a:off x="761251" y="2060839"/>
          <a:ext cx="164142" cy="164142"/>
        </a:xfrm>
        <a:prstGeom prst="ellipse">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C4DB28BD-2423-4F38-B4E2-16CB853BCF1E}">
      <dsp:nvSpPr>
        <dsp:cNvPr id="0" name=""/>
        <dsp:cNvSpPr/>
      </dsp:nvSpPr>
      <dsp:spPr>
        <a:xfrm>
          <a:off x="1059991" y="1968919"/>
          <a:ext cx="164142" cy="164142"/>
        </a:xfrm>
        <a:prstGeom prst="ellipse">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79BB1649-D8D7-4987-B982-6948ACF70558}">
      <dsp:nvSpPr>
        <dsp:cNvPr id="0" name=""/>
        <dsp:cNvSpPr/>
      </dsp:nvSpPr>
      <dsp:spPr>
        <a:xfrm>
          <a:off x="1427671" y="2129779"/>
          <a:ext cx="164142" cy="164142"/>
        </a:xfrm>
        <a:prstGeom prst="ellipse">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AAA66366-0B54-4394-86DD-9C53FCA85966}">
      <dsp:nvSpPr>
        <dsp:cNvPr id="0" name=""/>
        <dsp:cNvSpPr/>
      </dsp:nvSpPr>
      <dsp:spPr>
        <a:xfrm>
          <a:off x="1657471" y="2244679"/>
          <a:ext cx="257938" cy="257938"/>
        </a:xfrm>
        <a:prstGeom prst="ellipse">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9BB9FFCB-9B91-4340-B432-C0A237F79C29}">
      <dsp:nvSpPr>
        <dsp:cNvPr id="0" name=""/>
        <dsp:cNvSpPr/>
      </dsp:nvSpPr>
      <dsp:spPr>
        <a:xfrm>
          <a:off x="1979191" y="2497459"/>
          <a:ext cx="164142" cy="164142"/>
        </a:xfrm>
        <a:prstGeom prst="ellipse">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8C7966B3-D76B-4727-95EB-4B03189D55F1}">
      <dsp:nvSpPr>
        <dsp:cNvPr id="0" name=""/>
        <dsp:cNvSpPr/>
      </dsp:nvSpPr>
      <dsp:spPr>
        <a:xfrm>
          <a:off x="2117072" y="2750240"/>
          <a:ext cx="164142" cy="164142"/>
        </a:xfrm>
        <a:prstGeom prst="ellipse">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12EE8B92-32C5-43A3-9152-512A28A1C0F4}">
      <dsp:nvSpPr>
        <dsp:cNvPr id="0" name=""/>
        <dsp:cNvSpPr/>
      </dsp:nvSpPr>
      <dsp:spPr>
        <a:xfrm>
          <a:off x="922111" y="2267659"/>
          <a:ext cx="422081" cy="422081"/>
        </a:xfrm>
        <a:prstGeom prst="ellipse">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1EE5BF4B-D92A-45B5-8CE6-8B5AA33F5B4E}">
      <dsp:nvSpPr>
        <dsp:cNvPr id="0" name=""/>
        <dsp:cNvSpPr/>
      </dsp:nvSpPr>
      <dsp:spPr>
        <a:xfrm>
          <a:off x="25891" y="3140900"/>
          <a:ext cx="164142" cy="164142"/>
        </a:xfrm>
        <a:prstGeom prst="ellipse">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053CF3F7-706F-4D27-B091-3F5883024B6F}">
      <dsp:nvSpPr>
        <dsp:cNvPr id="0" name=""/>
        <dsp:cNvSpPr/>
      </dsp:nvSpPr>
      <dsp:spPr>
        <a:xfrm>
          <a:off x="163771" y="3347720"/>
          <a:ext cx="257938" cy="257938"/>
        </a:xfrm>
        <a:prstGeom prst="ellipse">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89CBA6F9-F169-463C-84E2-39717D291A46}">
      <dsp:nvSpPr>
        <dsp:cNvPr id="0" name=""/>
        <dsp:cNvSpPr/>
      </dsp:nvSpPr>
      <dsp:spPr>
        <a:xfrm>
          <a:off x="508471" y="3531560"/>
          <a:ext cx="375183" cy="375183"/>
        </a:xfrm>
        <a:prstGeom prst="ellipse">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2BB60696-2A34-4712-86D8-237E4B9958DF}">
      <dsp:nvSpPr>
        <dsp:cNvPr id="0" name=""/>
        <dsp:cNvSpPr/>
      </dsp:nvSpPr>
      <dsp:spPr>
        <a:xfrm>
          <a:off x="991051" y="3830300"/>
          <a:ext cx="164142" cy="164142"/>
        </a:xfrm>
        <a:prstGeom prst="ellipse">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4A01E63F-F945-4EEE-839F-668C1592E4EA}">
      <dsp:nvSpPr>
        <dsp:cNvPr id="0" name=""/>
        <dsp:cNvSpPr/>
      </dsp:nvSpPr>
      <dsp:spPr>
        <a:xfrm>
          <a:off x="1082971" y="3531560"/>
          <a:ext cx="257938" cy="257938"/>
        </a:xfrm>
        <a:prstGeom prst="ellipse">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8273C086-2C6C-477B-A7D2-8D0F8C56BAB3}">
      <dsp:nvSpPr>
        <dsp:cNvPr id="0" name=""/>
        <dsp:cNvSpPr/>
      </dsp:nvSpPr>
      <dsp:spPr>
        <a:xfrm>
          <a:off x="1312771" y="3853280"/>
          <a:ext cx="164142" cy="164142"/>
        </a:xfrm>
        <a:prstGeom prst="ellipse">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12D05A95-76ED-46D1-B7EF-8EAEBD840DF3}">
      <dsp:nvSpPr>
        <dsp:cNvPr id="0" name=""/>
        <dsp:cNvSpPr/>
      </dsp:nvSpPr>
      <dsp:spPr>
        <a:xfrm>
          <a:off x="1519591" y="3485600"/>
          <a:ext cx="375183" cy="375183"/>
        </a:xfrm>
        <a:prstGeom prst="ellipse">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4915F79D-F3AB-499C-AA7C-0075F9A43F31}">
      <dsp:nvSpPr>
        <dsp:cNvPr id="0" name=""/>
        <dsp:cNvSpPr/>
      </dsp:nvSpPr>
      <dsp:spPr>
        <a:xfrm>
          <a:off x="2025152" y="3393680"/>
          <a:ext cx="257938" cy="257938"/>
        </a:xfrm>
        <a:prstGeom prst="ellipse">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3FAE5EBF-CDA4-4CC4-8DCC-CD701D3F7ACD}">
      <dsp:nvSpPr>
        <dsp:cNvPr id="0" name=""/>
        <dsp:cNvSpPr/>
      </dsp:nvSpPr>
      <dsp:spPr>
        <a:xfrm>
          <a:off x="2283090" y="2313237"/>
          <a:ext cx="757529" cy="1446206"/>
        </a:xfrm>
        <a:prstGeom prst="chevron">
          <a:avLst>
            <a:gd name="adj" fmla="val 62310"/>
          </a:avLst>
        </a:prstGeom>
        <a:gradFill rotWithShape="0">
          <a:gsLst>
            <a:gs pos="0">
              <a:schemeClr val="accent1">
                <a:tint val="60000"/>
                <a:hueOff val="0"/>
                <a:satOff val="0"/>
                <a:lumOff val="0"/>
                <a:alphaOff val="0"/>
                <a:tint val="98000"/>
                <a:lumMod val="110000"/>
              </a:schemeClr>
            </a:gs>
            <a:gs pos="84000">
              <a:schemeClr val="accent1">
                <a:tint val="60000"/>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AA4FA9BF-A80E-4B3D-8362-7C6D9E47AD11}">
      <dsp:nvSpPr>
        <dsp:cNvPr id="0" name=""/>
        <dsp:cNvSpPr/>
      </dsp:nvSpPr>
      <dsp:spPr>
        <a:xfrm>
          <a:off x="3040620" y="2313940"/>
          <a:ext cx="2065989" cy="14461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DATA PREPROCESSING</a:t>
          </a:r>
          <a:endParaRPr lang="en-IN" sz="1800" kern="1200" dirty="0">
            <a:latin typeface="Times New Roman" panose="02020603050405020304" pitchFamily="18" charset="0"/>
            <a:cs typeface="Times New Roman" panose="02020603050405020304" pitchFamily="18" charset="0"/>
          </a:endParaRPr>
        </a:p>
      </dsp:txBody>
      <dsp:txXfrm>
        <a:off x="3040620" y="2313940"/>
        <a:ext cx="2065989" cy="1446192"/>
      </dsp:txXfrm>
    </dsp:sp>
    <dsp:sp modelId="{27886460-FC6E-4D08-B468-C2F186F86DD3}">
      <dsp:nvSpPr>
        <dsp:cNvPr id="0" name=""/>
        <dsp:cNvSpPr/>
      </dsp:nvSpPr>
      <dsp:spPr>
        <a:xfrm>
          <a:off x="5106610" y="2313237"/>
          <a:ext cx="757529" cy="1446206"/>
        </a:xfrm>
        <a:prstGeom prst="chevron">
          <a:avLst>
            <a:gd name="adj" fmla="val 62310"/>
          </a:avLst>
        </a:prstGeom>
        <a:gradFill rotWithShape="0">
          <a:gsLst>
            <a:gs pos="0">
              <a:schemeClr val="accent1">
                <a:tint val="60000"/>
                <a:hueOff val="0"/>
                <a:satOff val="0"/>
                <a:lumOff val="0"/>
                <a:alphaOff val="0"/>
                <a:tint val="98000"/>
                <a:lumMod val="110000"/>
              </a:schemeClr>
            </a:gs>
            <a:gs pos="84000">
              <a:schemeClr val="accent1">
                <a:tint val="60000"/>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55255EB8-1764-4044-9745-1C2D53690892}">
      <dsp:nvSpPr>
        <dsp:cNvPr id="0" name=""/>
        <dsp:cNvSpPr/>
      </dsp:nvSpPr>
      <dsp:spPr>
        <a:xfrm>
          <a:off x="5864139" y="2313940"/>
          <a:ext cx="2065989" cy="14461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Designing the CNN model</a:t>
          </a:r>
        </a:p>
      </dsp:txBody>
      <dsp:txXfrm>
        <a:off x="5864139" y="2313940"/>
        <a:ext cx="2065989" cy="1446192"/>
      </dsp:txXfrm>
    </dsp:sp>
    <dsp:sp modelId="{C21B0876-1D14-40EE-90D9-2C79242C36F0}">
      <dsp:nvSpPr>
        <dsp:cNvPr id="0" name=""/>
        <dsp:cNvSpPr/>
      </dsp:nvSpPr>
      <dsp:spPr>
        <a:xfrm>
          <a:off x="7930129" y="2313237"/>
          <a:ext cx="757529" cy="1446206"/>
        </a:xfrm>
        <a:prstGeom prst="chevron">
          <a:avLst>
            <a:gd name="adj" fmla="val 62310"/>
          </a:avLst>
        </a:prstGeom>
        <a:gradFill rotWithShape="0">
          <a:gsLst>
            <a:gs pos="0">
              <a:schemeClr val="accent1">
                <a:tint val="60000"/>
                <a:hueOff val="0"/>
                <a:satOff val="0"/>
                <a:lumOff val="0"/>
                <a:alphaOff val="0"/>
                <a:tint val="98000"/>
                <a:lumMod val="110000"/>
              </a:schemeClr>
            </a:gs>
            <a:gs pos="84000">
              <a:schemeClr val="accent1">
                <a:tint val="60000"/>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6EB3971B-A7CA-4A73-A699-D9655177E7AE}">
      <dsp:nvSpPr>
        <dsp:cNvPr id="0" name=""/>
        <dsp:cNvSpPr/>
      </dsp:nvSpPr>
      <dsp:spPr>
        <a:xfrm>
          <a:off x="8687659" y="2313940"/>
          <a:ext cx="2065989" cy="14461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Building user interface</a:t>
          </a:r>
          <a:endParaRPr lang="en-IN" sz="1800" kern="1200" dirty="0">
            <a:latin typeface="Times New Roman" panose="02020603050405020304" pitchFamily="18" charset="0"/>
            <a:cs typeface="Times New Roman" panose="02020603050405020304" pitchFamily="18" charset="0"/>
          </a:endParaRPr>
        </a:p>
      </dsp:txBody>
      <dsp:txXfrm>
        <a:off x="8687659" y="2313940"/>
        <a:ext cx="2065989" cy="1446192"/>
      </dsp:txXfrm>
    </dsp:sp>
    <dsp:sp modelId="{03F797E9-9144-47F6-9CF7-8C6A2821527F}">
      <dsp:nvSpPr>
        <dsp:cNvPr id="0" name=""/>
        <dsp:cNvSpPr/>
      </dsp:nvSpPr>
      <dsp:spPr>
        <a:xfrm>
          <a:off x="10753649" y="2313237"/>
          <a:ext cx="757529" cy="1446206"/>
        </a:xfrm>
        <a:prstGeom prst="chevron">
          <a:avLst>
            <a:gd name="adj" fmla="val 62310"/>
          </a:avLst>
        </a:prstGeom>
        <a:gradFill rotWithShape="0">
          <a:gsLst>
            <a:gs pos="0">
              <a:schemeClr val="accent1">
                <a:tint val="60000"/>
                <a:hueOff val="0"/>
                <a:satOff val="0"/>
                <a:lumOff val="0"/>
                <a:alphaOff val="0"/>
                <a:tint val="98000"/>
                <a:lumMod val="110000"/>
              </a:schemeClr>
            </a:gs>
            <a:gs pos="84000">
              <a:schemeClr val="accent1">
                <a:tint val="60000"/>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C95A4BB5-8B9B-9942-9E46-9BC70F8C7971}">
      <dsp:nvSpPr>
        <dsp:cNvPr id="0" name=""/>
        <dsp:cNvSpPr/>
      </dsp:nvSpPr>
      <dsp:spPr>
        <a:xfrm>
          <a:off x="11593818" y="2193720"/>
          <a:ext cx="1756091" cy="1756091"/>
        </a:xfrm>
        <a:prstGeom prst="ellipse">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Integration of user interface and model.</a:t>
          </a:r>
          <a:endParaRPr lang="en-IN" sz="1800" kern="1200" dirty="0">
            <a:latin typeface="Times New Roman" panose="02020603050405020304" pitchFamily="18" charset="0"/>
            <a:cs typeface="Times New Roman" panose="02020603050405020304" pitchFamily="18" charset="0"/>
          </a:endParaRPr>
        </a:p>
      </dsp:txBody>
      <dsp:txXfrm>
        <a:off x="11850992" y="2450894"/>
        <a:ext cx="1241743" cy="1241743"/>
      </dsp:txXfrm>
    </dsp:sp>
  </dsp:spTree>
</dsp:drawing>
</file>

<file path=ppt/diagrams/layout1.xml><?xml version="1.0" encoding="utf-8"?>
<dgm:layoutDef xmlns:dgm="http://schemas.openxmlformats.org/drawingml/2006/diagram" xmlns:a="http://schemas.openxmlformats.org/drawingml/2006/main" uniqueId="urn:microsoft.com/office/officeart/2009/3/layout/RandomtoResultProcess">
  <dgm:title val=""/>
  <dgm:desc val=""/>
  <dgm:catLst>
    <dgm:cat type="process" pri="1275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clrData>
  <dgm:layoutNode name="Name0">
    <dgm:varLst>
      <dgm:dir/>
      <dgm:animOne val="branch"/>
      <dgm:animLvl val="lvl"/>
    </dgm:varLst>
    <dgm:choose name="Name1">
      <dgm:if name="Name2" func="var" arg="dir" op="equ" val="norm">
        <dgm:alg type="lin">
          <dgm:param type="fallback" val="2D"/>
          <dgm:param type="nodeVertAlign" val="t"/>
        </dgm:alg>
      </dgm:if>
      <dgm:else name="Name3">
        <dgm:alg type="lin">
          <dgm:param type="fallback" val="2D"/>
          <dgm:param type="nodeVertAlign" val="t"/>
          <dgm:param type="linDir" val="fromR"/>
        </dgm:alg>
      </dgm:else>
    </dgm:choose>
    <dgm:shape xmlns:r="http://schemas.openxmlformats.org/officeDocument/2006/relationships" r:blip="">
      <dgm:adjLst/>
    </dgm:shape>
    <dgm:constrLst>
      <dgm:constr type="userH" refType="h" fact="2"/>
      <dgm:constr type="w" for="ch" forName="chaos" refType="userH" fact="0.681"/>
      <dgm:constr type="h" for="ch" forName="chaos" refType="userH"/>
      <dgm:constr type="w" for="ch" forName="middle" refType="userH" fact="0.6"/>
      <dgm:constr type="h" for="ch" forName="middle" refType="userH"/>
      <dgm:constr type="w" for="ch" forName="last" refType="userH" fact="0.6"/>
      <dgm:constr type="h" for="ch" forName="last" refType="userH"/>
      <dgm:constr type="w" for="ch" forName="chevronComposite1" refType="userH" fact="0.22"/>
      <dgm:constr type="h" for="ch" forName="chevronComposite1" refType="userH" fact="0.52"/>
      <dgm:constr type="w" for="ch" forName="chevronComposite2" refType="userH" fact="0.22"/>
      <dgm:constr type="h" for="ch" forName="chevronComposite2" refType="userH" fact="0.52"/>
      <dgm:constr type="w" for="ch" forName="overlap" refType="userH" fact="-0.04"/>
      <dgm:constr type="h" for="ch" forName="overlap" refType="userH" fact="0.06"/>
      <dgm:constr type="primFontSz" for="des" forName="parTx1" op="equ" val="65"/>
      <dgm:constr type="primFontSz" for="des" forName="parTxMid" refType="primFontSz" refFor="des" refForName="parTx1" op="equ"/>
      <dgm:constr type="primFontSz" for="des" forName="circleTx" refType="primFontSz" refFor="des" refForName="parTx1" op="equ"/>
      <dgm:constr type="primFontSz" for="des" forName="desTx1" op="equ" val="65"/>
      <dgm:constr type="primFontSz" for="des" forName="desTxMid" refType="primFontSz" refFor="des" refForName="desTx1" op="equ"/>
      <dgm:constr type="primFontSz" for="des" forName="desTxN" refType="primFontSz" refFor="des" refForName="desTx1" op="equ"/>
    </dgm:constrLst>
    <dgm:forEach name="Name4" axis="ch" ptType="node">
      <dgm:choose name="Name5">
        <dgm:if name="Name6" axis="self" ptType="node" func="pos" op="equ" val="1">
          <dgm:layoutNode name="chaos">
            <dgm:alg type="composite"/>
            <dgm:shape xmlns:r="http://schemas.openxmlformats.org/officeDocument/2006/relationships" r:blip="">
              <dgm:adjLst/>
            </dgm:shape>
            <dgm:presOf/>
            <dgm:constrLst>
              <dgm:constr type="ctrX" for="ch" forName="parTx1" refType="w" fact="0.5"/>
              <dgm:constr type="t" for="ch" forName="parTx1" refType="w" fact="0.32"/>
              <dgm:constr type="w" for="ch" forName="parTx1" refType="w" fact="0.88"/>
              <dgm:constr type="h" for="ch" forName="parTx1" refType="w" fact="0.29"/>
              <dgm:constr type="ctrX" for="ch" forName="desTx1" refType="w" fact="0.5"/>
              <dgm:constr type="b" for="ch" forName="desTx1" refType="h"/>
              <dgm:constr type="w" for="ch" forName="desTx1" refType="w" fact="0.88"/>
              <dgm:constr type="h" for="ch" forName="desTx1" refType="h" fact="0.37"/>
              <dgm:constr type="l" for="ch" forName="c1" refType="w" fact="0.05"/>
              <dgm:constr type="t" for="ch" forName="c1" refType="w" fact="0.23"/>
              <dgm:constr type="w" for="ch" forName="c1" refType="w" fact="0.07"/>
              <dgm:constr type="h" for="ch" forName="c1" refType="w" refFor="ch" refForName="c1"/>
              <dgm:constr type="l" for="ch" forName="c2" refType="w" fact="0.1"/>
              <dgm:constr type="t" for="ch" forName="c2" refType="w" fact="0.13"/>
              <dgm:constr type="w" for="ch" forName="c2" refType="w" fact="0.07"/>
              <dgm:constr type="h" for="ch" forName="c2" refType="w" refFor="ch" refForName="c2"/>
              <dgm:constr type="l" for="ch" forName="c3" refType="w" fact="0.22"/>
              <dgm:constr type="t" for="ch" forName="c3" refType="w" fact="0.15"/>
              <dgm:constr type="w" for="ch" forName="c3" refType="w" fact="0.11"/>
              <dgm:constr type="h" for="ch" forName="c3" refType="w" refFor="ch" refForName="c3"/>
              <dgm:constr type="l" for="ch" forName="c4" refType="w" fact="0.32"/>
              <dgm:constr type="t" for="ch" forName="c4" refType="w" fact="0.04"/>
              <dgm:constr type="w" for="ch" forName="c4" refType="w" fact="0.07"/>
              <dgm:constr type="h" for="ch" forName="c4" refType="w" refFor="ch" refForName="c4"/>
              <dgm:constr type="l" for="ch" forName="c5" refType="w" fact="0.45"/>
              <dgm:constr type="t" for="ch" forName="c5" refType="w" fact="0"/>
              <dgm:constr type="w" for="ch" forName="c5" refType="w" fact="0.07"/>
              <dgm:constr type="h" for="ch" forName="c5" refType="w" refFor="ch" refForName="c5"/>
              <dgm:constr type="l" for="ch" forName="c6" refType="w" fact="0.61"/>
              <dgm:constr type="t" for="ch" forName="c6" refType="w" fact="0.07"/>
              <dgm:constr type="w" for="ch" forName="c6" refType="w" fact="0.07"/>
              <dgm:constr type="h" for="ch" forName="c6" refType="w" refFor="ch" refForName="c6"/>
              <dgm:constr type="l" for="ch" forName="c7" refType="w" fact="0.71"/>
              <dgm:constr type="t" for="ch" forName="c7" refType="w" fact="0.12"/>
              <dgm:constr type="w" for="ch" forName="c7" refType="w" fact="0.11"/>
              <dgm:constr type="h" for="ch" forName="c7" refType="w" refFor="ch" refForName="c7"/>
              <dgm:constr type="l" for="ch" forName="c8" refType="w" fact="0.85"/>
              <dgm:constr type="t" for="ch" forName="c8" refType="w" fact="0.23"/>
              <dgm:constr type="w" for="ch" forName="c8" refType="w" fact="0.07"/>
              <dgm:constr type="h" for="ch" forName="c8" refType="w" refFor="ch" refForName="c8"/>
              <dgm:constr type="l" for="ch" forName="c9" refType="w" fact="0.91"/>
              <dgm:constr type="t" for="ch" forName="c9" refType="w" fact="0.34"/>
              <dgm:constr type="w" for="ch" forName="c9" refType="w" fact="0.07"/>
              <dgm:constr type="h" for="ch" forName="c9" refType="w" refFor="ch" refForName="c9"/>
              <dgm:constr type="l" for="ch" forName="c10" refType="w" fact="0.39"/>
              <dgm:constr type="t" for="ch" forName="c10" refType="w" fact="0.13"/>
              <dgm:constr type="w" for="ch" forName="c10" refType="w" fact="0.18"/>
              <dgm:constr type="h" for="ch" forName="c10" refType="w" refFor="ch" refForName="c10"/>
              <dgm:constr type="l" for="ch" forName="c11" refType="w" fact="0"/>
              <dgm:constr type="t" for="ch" forName="c11" refType="w" fact="0.51"/>
              <dgm:constr type="w" for="ch" forName="c11" refType="w" fact="0.07"/>
              <dgm:constr type="h" for="ch" forName="c11" refType="w" refFor="ch" refForName="c11"/>
              <dgm:constr type="l" for="ch" forName="c12" refType="w" fact="0.06"/>
              <dgm:constr type="t" for="ch" forName="c12" refType="w" fact="0.6"/>
              <dgm:constr type="w" for="ch" forName="c12" refType="w" fact="0.11"/>
              <dgm:constr type="h" for="ch" forName="c12" refType="w" refFor="ch" refForName="c12"/>
              <dgm:constr type="l" for="ch" forName="c13" refType="w" fact="0.21"/>
              <dgm:constr type="t" for="ch" forName="c13" refType="w" fact="0.68"/>
              <dgm:constr type="w" for="ch" forName="c13" refType="w" fact="0.16"/>
              <dgm:constr type="h" for="ch" forName="c13" refType="w" refFor="ch" refForName="c13"/>
              <dgm:constr type="l" for="ch" forName="c14" refType="w" fact="0.42"/>
              <dgm:constr type="t" for="ch" forName="c14" refType="w" fact="0.81"/>
              <dgm:constr type="w" for="ch" forName="c14" refType="w" fact="0.07"/>
              <dgm:constr type="h" for="ch" forName="c14" refType="w" refFor="ch" refForName="c14"/>
              <dgm:constr type="l" for="ch" forName="c15" refType="w" fact="0.46"/>
              <dgm:constr type="t" for="ch" forName="c15" refType="w" fact="0.68"/>
              <dgm:constr type="w" for="ch" forName="c15" refType="w" fact="0.11"/>
              <dgm:constr type="h" for="ch" forName="c15" refType="w" refFor="ch" refForName="c15"/>
              <dgm:constr type="l" for="ch" forName="c16" refType="w" fact="0.56"/>
              <dgm:constr type="t" for="ch" forName="c16" refType="w" fact="0.82"/>
              <dgm:constr type="w" for="ch" forName="c16" refType="w" fact="0.07"/>
              <dgm:constr type="h" for="ch" forName="c16" refType="w" refFor="ch" refForName="c16"/>
              <dgm:constr type="l" for="ch" forName="c17" refType="w" fact="0.65"/>
              <dgm:constr type="t" for="ch" forName="c17" refType="w" fact="0.66"/>
              <dgm:constr type="w" for="ch" forName="c17" refType="w" fact="0.16"/>
              <dgm:constr type="h" for="ch" forName="c17" refType="w" refFor="ch" refForName="c17"/>
              <dgm:constr type="l" for="ch" forName="c18" refType="w" fact="0.87"/>
              <dgm:constr type="t" for="ch" forName="c18" refType="w" fact="0.62"/>
              <dgm:constr type="w" for="ch" forName="c18" refType="w" fact="0.11"/>
              <dgm:constr type="h" for="ch" forName="c18" refType="w" refFor="ch" refForName="c18"/>
            </dgm:constrLst>
            <dgm:layoutNode name="parTx1"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7">
              <dgm:if name="Name8" axis="ch" ptType="node" func="cnt" op="gte" val="1">
                <dgm:layoutNode name="desTx1" styleLbl="revTx">
                  <dgm:varLst>
                    <dgm:bulletEnabled val="1"/>
                  </dgm:varLst>
                  <dgm:choose name="Name9">
                    <dgm:if name="Name10" axis="ch" ptType="node" func="cnt" op="equ" val="1">
                      <dgm:alg type="tx">
                        <dgm:param type="shpTxLTRAlignCh" val="l"/>
                      </dgm:alg>
                    </dgm:if>
                    <dgm:else name="Name11">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2"/>
            </dgm:choose>
            <dgm:layoutNode name="c1" styleLbl="node1">
              <dgm:alg type="sp"/>
              <dgm:shape xmlns:r="http://schemas.openxmlformats.org/officeDocument/2006/relationships" type="ellipse" r:blip="">
                <dgm:adjLst/>
              </dgm:shape>
              <dgm:presOf/>
            </dgm:layoutNode>
            <dgm:layoutNode name="c2" styleLbl="node1">
              <dgm:alg type="sp"/>
              <dgm:shape xmlns:r="http://schemas.openxmlformats.org/officeDocument/2006/relationships" type="ellipse" r:blip="">
                <dgm:adjLst/>
              </dgm:shape>
              <dgm:presOf/>
            </dgm:layoutNode>
            <dgm:layoutNode name="c3" styleLbl="node1">
              <dgm:alg type="sp"/>
              <dgm:shape xmlns:r="http://schemas.openxmlformats.org/officeDocument/2006/relationships" type="ellipse" r:blip="">
                <dgm:adjLst/>
              </dgm:shape>
              <dgm:presOf/>
            </dgm:layoutNode>
            <dgm:layoutNode name="c4" styleLbl="node1">
              <dgm:alg type="sp"/>
              <dgm:shape xmlns:r="http://schemas.openxmlformats.org/officeDocument/2006/relationships" type="ellipse" r:blip="">
                <dgm:adjLst/>
              </dgm:shape>
              <dgm:presOf/>
            </dgm:layoutNode>
            <dgm:layoutNode name="c5" styleLbl="node1">
              <dgm:alg type="sp"/>
              <dgm:shape xmlns:r="http://schemas.openxmlformats.org/officeDocument/2006/relationships" type="ellipse" r:blip="">
                <dgm:adjLst/>
              </dgm:shape>
              <dgm:presOf/>
            </dgm:layoutNode>
            <dgm:layoutNode name="c6" styleLbl="node1">
              <dgm:alg type="sp"/>
              <dgm:shape xmlns:r="http://schemas.openxmlformats.org/officeDocument/2006/relationships" type="ellipse" r:blip="">
                <dgm:adjLst/>
              </dgm:shape>
              <dgm:presOf/>
            </dgm:layoutNode>
            <dgm:layoutNode name="c7" styleLbl="node1">
              <dgm:alg type="sp"/>
              <dgm:shape xmlns:r="http://schemas.openxmlformats.org/officeDocument/2006/relationships" type="ellipse" r:blip="">
                <dgm:adjLst/>
              </dgm:shape>
              <dgm:presOf/>
            </dgm:layoutNode>
            <dgm:layoutNode name="c8" styleLbl="node1">
              <dgm:alg type="sp"/>
              <dgm:shape xmlns:r="http://schemas.openxmlformats.org/officeDocument/2006/relationships" type="ellipse" r:blip="">
                <dgm:adjLst/>
              </dgm:shape>
              <dgm:presOf/>
            </dgm:layoutNode>
            <dgm:layoutNode name="c9" styleLbl="node1">
              <dgm:alg type="sp"/>
              <dgm:shape xmlns:r="http://schemas.openxmlformats.org/officeDocument/2006/relationships" type="ellipse" r:blip="">
                <dgm:adjLst/>
              </dgm:shape>
              <dgm:presOf/>
            </dgm:layoutNode>
            <dgm:layoutNode name="c10" styleLbl="node1">
              <dgm:alg type="sp"/>
              <dgm:shape xmlns:r="http://schemas.openxmlformats.org/officeDocument/2006/relationships" type="ellipse" r:blip="">
                <dgm:adjLst/>
              </dgm:shape>
              <dgm:presOf/>
            </dgm:layoutNode>
            <dgm:layoutNode name="c11" styleLbl="node1">
              <dgm:alg type="sp"/>
              <dgm:shape xmlns:r="http://schemas.openxmlformats.org/officeDocument/2006/relationships" type="ellipse" r:blip="">
                <dgm:adjLst/>
              </dgm:shape>
              <dgm:presOf/>
            </dgm:layoutNode>
            <dgm:layoutNode name="c12" styleLbl="node1">
              <dgm:alg type="sp"/>
              <dgm:shape xmlns:r="http://schemas.openxmlformats.org/officeDocument/2006/relationships" type="ellipse" r:blip="">
                <dgm:adjLst/>
              </dgm:shape>
              <dgm:presOf/>
            </dgm:layoutNode>
            <dgm:layoutNode name="c13" styleLbl="node1">
              <dgm:alg type="sp"/>
              <dgm:shape xmlns:r="http://schemas.openxmlformats.org/officeDocument/2006/relationships" type="ellipse" r:blip="">
                <dgm:adjLst/>
              </dgm:shape>
              <dgm:presOf/>
            </dgm:layoutNode>
            <dgm:layoutNode name="c14" styleLbl="node1">
              <dgm:alg type="sp"/>
              <dgm:shape xmlns:r="http://schemas.openxmlformats.org/officeDocument/2006/relationships" type="ellipse" r:blip="">
                <dgm:adjLst/>
              </dgm:shape>
              <dgm:presOf/>
            </dgm:layoutNode>
            <dgm:layoutNode name="c15" styleLbl="node1">
              <dgm:alg type="sp"/>
              <dgm:shape xmlns:r="http://schemas.openxmlformats.org/officeDocument/2006/relationships" type="ellipse" r:blip="">
                <dgm:adjLst/>
              </dgm:shape>
              <dgm:presOf/>
            </dgm:layoutNode>
            <dgm:layoutNode name="c16" styleLbl="node1">
              <dgm:alg type="sp"/>
              <dgm:shape xmlns:r="http://schemas.openxmlformats.org/officeDocument/2006/relationships" type="ellipse" r:blip="">
                <dgm:adjLst/>
              </dgm:shape>
              <dgm:presOf/>
            </dgm:layoutNode>
            <dgm:layoutNode name="c17" styleLbl="node1">
              <dgm:alg type="sp"/>
              <dgm:shape xmlns:r="http://schemas.openxmlformats.org/officeDocument/2006/relationships" type="ellipse" r:blip="">
                <dgm:adjLst/>
              </dgm:shape>
              <dgm:presOf/>
            </dgm:layoutNode>
            <dgm:layoutNode name="c18" styleLbl="node1">
              <dgm:alg type="sp"/>
              <dgm:shape xmlns:r="http://schemas.openxmlformats.org/officeDocument/2006/relationships" type="ellipse" r:blip="">
                <dgm:adjLst/>
              </dgm:shape>
              <dgm:presOf/>
            </dgm:layoutNode>
          </dgm:layoutNode>
        </dgm:if>
        <dgm:if name="Name13" axis="self" ptType="node" func="revPos" op="equ" val="1">
          <dgm:layoutNode name="last">
            <dgm:alg type="composite"/>
            <dgm:shape xmlns:r="http://schemas.openxmlformats.org/officeDocument/2006/relationships" r:blip="">
              <dgm:adjLst/>
            </dgm:shape>
            <dgm:presOf/>
            <dgm:constrLst>
              <dgm:constr type="ctrX" for="ch" forName="circleTx" refType="w" fact="0.5"/>
              <dgm:constr type="t" for="ch" forName="circleTx" refType="w" fact="0.117"/>
              <dgm:constr type="w" for="ch" forName="circleTx" refType="h" refFor="ch" refForName="circleTx"/>
              <dgm:constr type="h" for="ch" forName="circleTx" refType="w" fact="0.85"/>
              <dgm:constr type="l" for="ch" forName="desTxN"/>
              <dgm:constr type="b" for="ch" forName="desTxN" refType="h"/>
              <dgm:constr type="w" for="ch" forName="desTxN" refType="w"/>
              <dgm:constr type="h" for="ch" forName="desTxN" refType="h" fact="0.37"/>
              <dgm:constr type="ctrX" for="ch" forName="spN" refType="w" fact="0.5"/>
              <dgm:constr type="t" for="ch" forName="spN"/>
              <dgm:constr type="w" for="ch" forName="spN" refType="w" fact="0.93"/>
              <dgm:constr type="h" for="ch" forName="spN" refType="h" fact="0.01"/>
            </dgm:constrLst>
            <dgm:layoutNode name="circleTx" styleLbl="node1">
              <dgm:alg type="tx"/>
              <dgm:shape xmlns:r="http://schemas.openxmlformats.org/officeDocument/2006/relationships" type="ellipse" r:blip="">
                <dgm:adjLst/>
              </dgm:shape>
              <dgm:presOf axis="self" ptType="node"/>
              <dgm:constrLst>
                <dgm:constr type="lMarg"/>
                <dgm:constr type="rMarg"/>
                <dgm:constr type="tMarg"/>
                <dgm:constr type="bMarg"/>
              </dgm:constrLst>
              <dgm:ruleLst>
                <dgm:rule type="primFontSz" val="5" fact="NaN" max="NaN"/>
              </dgm:ruleLst>
            </dgm:layoutNode>
            <dgm:choose name="Name14">
              <dgm:if name="Name15" axis="ch" ptType="node" func="cnt" op="gte" val="1">
                <dgm:layoutNode name="desTxN" styleLbl="revTx">
                  <dgm:varLst>
                    <dgm:bulletEnabled val="1"/>
                  </dgm:varLst>
                  <dgm:choose name="Name16">
                    <dgm:if name="Name17" axis="ch" ptType="node" func="cnt" op="equ" val="1">
                      <dgm:alg type="tx">
                        <dgm:param type="shpTxLTRAlignCh" val="l"/>
                      </dgm:alg>
                    </dgm:if>
                    <dgm:else name="Name18">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9"/>
            </dgm:choose>
            <dgm:layoutNode name="spN">
              <dgm:alg type="sp"/>
              <dgm:shape xmlns:r="http://schemas.openxmlformats.org/officeDocument/2006/relationships" r:blip="">
                <dgm:adjLst/>
              </dgm:shape>
              <dgm:presOf/>
            </dgm:layoutNode>
          </dgm:layoutNode>
        </dgm:if>
        <dgm:else name="Name20">
          <dgm:layoutNode name="middle">
            <dgm:alg type="composite"/>
            <dgm:shape xmlns:r="http://schemas.openxmlformats.org/officeDocument/2006/relationships" r:blip="">
              <dgm:adjLst/>
            </dgm:shape>
            <dgm:presOf/>
            <dgm:constrLst>
              <dgm:constr type="l" for="ch" forName="parTxMid"/>
              <dgm:constr type="t" for="ch" forName="parTxMid" refType="w" fact="0.167"/>
              <dgm:constr type="w" for="ch" forName="parTxMid" refType="w"/>
              <dgm:constr type="h" for="ch" forName="parTxMid" refType="w" fact="0.7"/>
              <dgm:constr type="l" for="ch" forName="desTxMid"/>
              <dgm:constr type="b" for="ch" forName="desTxMid" refType="h"/>
              <dgm:constr type="w" for="ch" forName="desTxMid" refType="w"/>
              <dgm:constr type="h" for="ch" forName="desTxMid" refType="h" fact="0.37"/>
              <dgm:constr type="ctrX" for="ch" forName="spMid" refType="w" fact="0.5"/>
              <dgm:constr type="t" for="ch" forName="spMid"/>
              <dgm:constr type="w" for="ch" forName="spMid" refType="w" fact="0.01"/>
              <dgm:constr type="h" for="ch" forName="spMid" refType="h" fact="0.01"/>
            </dgm:constrLst>
            <dgm:layoutNode name="parTxMid"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1">
              <dgm:if name="Name22" axis="ch" ptType="node" func="cnt" op="gte" val="1">
                <dgm:layoutNode name="desTxMid" styleLbl="revTx">
                  <dgm:varLst>
                    <dgm:bulletEnabled val="1"/>
                  </dgm:varLst>
                  <dgm:choose name="Name23">
                    <dgm:if name="Name24" axis="ch" ptType="node" func="cnt" op="equ" val="1">
                      <dgm:alg type="tx">
                        <dgm:param type="shpTxLTRAlignCh" val="l"/>
                      </dgm:alg>
                    </dgm:if>
                    <dgm:else name="Name25">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26"/>
            </dgm:choose>
            <dgm:layoutNode name="spMid">
              <dgm:alg type="sp"/>
              <dgm:shape xmlns:r="http://schemas.openxmlformats.org/officeDocument/2006/relationships" r:blip="">
                <dgm:adjLst/>
              </dgm:shape>
              <dgm:presOf/>
            </dgm:layoutNode>
          </dgm:layoutNode>
        </dgm:else>
      </dgm:choose>
      <dgm:forEach name="Name27" axis="followSib" ptType="sibTrans" cnt="1">
        <dgm:layoutNode name="chevronComposite1" styleLbl="alignImgPlace1">
          <dgm:alg type="composite"/>
          <dgm:shape xmlns:r="http://schemas.openxmlformats.org/officeDocument/2006/relationships" r:blip="">
            <dgm:adjLst/>
          </dgm:shape>
          <dgm:presOf/>
          <dgm:constrLst>
            <dgm:constr type="l" for="ch" forName="chevron1"/>
            <dgm:constr type="t" for="ch" forName="chevron1" refType="h" fact="0.1923"/>
            <dgm:constr type="w" for="ch" forName="chevron1" refType="w"/>
            <dgm:constr type="b" for="ch" forName="chevron1" refType="h"/>
            <dgm:constr type="l" for="ch" forName="spChevron1"/>
            <dgm:constr type="t" for="ch" forName="spChevron1"/>
            <dgm:constr type="w" for="ch" forName="spChevron1" refType="w" fact="0.01"/>
            <dgm:constr type="h" for="ch" forName="spChevron1" refType="h" fact="0.01"/>
          </dgm:constrLst>
          <dgm:layoutNode name="chevron1">
            <dgm:alg type="sp"/>
            <dgm:choose name="Name28">
              <dgm:if name="Name29" func="var" arg="dir" op="equ" val="norm">
                <dgm:shape xmlns:r="http://schemas.openxmlformats.org/officeDocument/2006/relationships" type="chevron" r:blip="">
                  <dgm:adjLst>
                    <dgm:adj idx="1" val="0.6231"/>
                  </dgm:adjLst>
                </dgm:shape>
              </dgm:if>
              <dgm:else name="Name30">
                <dgm:shape xmlns:r="http://schemas.openxmlformats.org/officeDocument/2006/relationships" rot="180" type="chevron" r:blip="">
                  <dgm:adjLst>
                    <dgm:adj idx="1" val="0.6231"/>
                  </dgm:adjLst>
                </dgm:shape>
              </dgm:else>
            </dgm:choose>
            <dgm:presOf/>
          </dgm:layoutNode>
          <dgm:layoutNode name="spChevron1">
            <dgm:alg type="sp"/>
            <dgm:shape xmlns:r="http://schemas.openxmlformats.org/officeDocument/2006/relationships" r:blip="">
              <dgm:adjLst/>
            </dgm:shape>
            <dgm:presOf/>
          </dgm:layoutNode>
        </dgm:layoutNode>
        <dgm:choose name="Name31">
          <dgm:if name="Name32" axis="root ch" ptType="all node" func="cnt" op="equ" val="2">
            <dgm:layoutNode name="overlap">
              <dgm:alg type="sp"/>
              <dgm:shape xmlns:r="http://schemas.openxmlformats.org/officeDocument/2006/relationships" r:blip="">
                <dgm:adjLst/>
              </dgm:shape>
              <dgm:presOf/>
            </dgm:layoutNode>
            <dgm:layoutNode name="chevronComposite2" styleLbl="alignImgPlace1">
              <dgm:alg type="composite"/>
              <dgm:shape xmlns:r="http://schemas.openxmlformats.org/officeDocument/2006/relationships" r:blip="">
                <dgm:adjLst/>
              </dgm:shape>
              <dgm:presOf/>
              <dgm:constrLst>
                <dgm:constr type="l" for="ch" forName="chevron2"/>
                <dgm:constr type="t" for="ch" forName="chevron2" refType="h" fact="0.1923"/>
                <dgm:constr type="w" for="ch" forName="chevron2" refType="w"/>
                <dgm:constr type="b" for="ch" forName="chevron2" refType="h"/>
                <dgm:constr type="l" for="ch" forName="spChevron2"/>
                <dgm:constr type="t" for="ch" forName="spChevron2"/>
                <dgm:constr type="w" for="ch" forName="spChevron2" refType="w" fact="0.01"/>
                <dgm:constr type="h" for="ch" forName="spChevron2" refType="h" fact="0.01"/>
              </dgm:constrLst>
              <dgm:layoutNode name="chevron2">
                <dgm:alg type="sp"/>
                <dgm:choose name="Name33">
                  <dgm:if name="Name34" func="var" arg="dir" op="equ" val="norm">
                    <dgm:shape xmlns:r="http://schemas.openxmlformats.org/officeDocument/2006/relationships" type="chevron" r:blip="">
                      <dgm:adjLst>
                        <dgm:adj idx="1" val="0.6231"/>
                      </dgm:adjLst>
                    </dgm:shape>
                  </dgm:if>
                  <dgm:else name="Name35">
                    <dgm:shape xmlns:r="http://schemas.openxmlformats.org/officeDocument/2006/relationships" rot="180" type="chevron" r:blip="">
                      <dgm:adjLst>
                        <dgm:adj idx="1" val="0.6231"/>
                      </dgm:adjLst>
                    </dgm:shape>
                  </dgm:else>
                </dgm:choose>
                <dgm:presOf/>
              </dgm:layoutNode>
              <dgm:layoutNode name="spChevron2">
                <dgm:alg type="sp"/>
                <dgm:shape xmlns:r="http://schemas.openxmlformats.org/officeDocument/2006/relationships" r:blip="">
                  <dgm:adjLst/>
                </dgm:shape>
                <dgm:presOf/>
              </dgm:layoutNode>
            </dgm:layoutNode>
          </dgm:if>
          <dgm:else name="Name36"/>
        </dgm:choos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3:31:14.496"/>
    </inkml:context>
    <inkml:brush xml:id="br0">
      <inkml:brushProperty name="width" value="0.035" units="cm"/>
      <inkml:brushProperty name="height" value="0.035" units="cm"/>
    </inkml:brush>
  </inkml:definitions>
  <inkml:trace contextRef="#ctx0" brushRef="#br0">0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3:31:15.280"/>
    </inkml:context>
    <inkml:brush xml:id="br0">
      <inkml:brushProperty name="width" value="0.035" units="cm"/>
      <inkml:brushProperty name="height" value="0.035" units="cm"/>
    </inkml:brush>
  </inkml:definitions>
  <inkml:trace contextRef="#ctx0" brushRef="#br0">1 1 24575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32887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535841" y="3702918"/>
            <a:ext cx="13515439" cy="396576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697430" y="1224518"/>
            <a:ext cx="13192259" cy="1770016"/>
          </a:xfrm>
          <a:effectLst/>
        </p:spPr>
        <p:txBody>
          <a:bodyPr anchor="b">
            <a:normAutofit/>
          </a:bodyPr>
          <a:lstStyle>
            <a:lvl1pPr>
              <a:defRPr sz="432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697433" y="2994535"/>
            <a:ext cx="13192255" cy="708385"/>
          </a:xfrm>
        </p:spPr>
        <p:txBody>
          <a:bodyPr anchor="t">
            <a:normAutofit/>
          </a:bodyPr>
          <a:lstStyle>
            <a:lvl1pPr marL="0" indent="0" algn="l">
              <a:buNone/>
              <a:defRPr sz="1920" cap="all">
                <a:solidFill>
                  <a:schemeClr val="accent2"/>
                </a:solidFill>
              </a:defRPr>
            </a:lvl1pPr>
            <a:lvl2pPr marL="548640" indent="0" algn="ctr">
              <a:buNone/>
              <a:defRPr>
                <a:solidFill>
                  <a:schemeClr val="tx1">
                    <a:tint val="75000"/>
                  </a:schemeClr>
                </a:solidFill>
              </a:defRPr>
            </a:lvl2pPr>
            <a:lvl3pPr marL="1097280" indent="0" algn="ctr">
              <a:buNone/>
              <a:defRPr>
                <a:solidFill>
                  <a:schemeClr val="tx1">
                    <a:tint val="75000"/>
                  </a:schemeClr>
                </a:solidFill>
              </a:defRPr>
            </a:lvl3pPr>
            <a:lvl4pPr marL="1645920" indent="0" algn="ctr">
              <a:buNone/>
              <a:defRPr>
                <a:solidFill>
                  <a:schemeClr val="tx1">
                    <a:tint val="75000"/>
                  </a:schemeClr>
                </a:solidFill>
              </a:defRPr>
            </a:lvl4pPr>
            <a:lvl5pPr marL="2194560" indent="0" algn="ctr">
              <a:buNone/>
              <a:defRPr>
                <a:solidFill>
                  <a:schemeClr val="tx1">
                    <a:tint val="75000"/>
                  </a:schemeClr>
                </a:solidFill>
              </a:defRPr>
            </a:lvl5pPr>
            <a:lvl6pPr marL="2743200" indent="0" algn="ctr">
              <a:buNone/>
              <a:defRPr>
                <a:solidFill>
                  <a:schemeClr val="tx1">
                    <a:tint val="75000"/>
                  </a:schemeClr>
                </a:solidFill>
              </a:defRPr>
            </a:lvl6pPr>
            <a:lvl7pPr marL="3291840" indent="0" algn="ctr">
              <a:buNone/>
              <a:defRPr>
                <a:solidFill>
                  <a:schemeClr val="tx1">
                    <a:tint val="75000"/>
                  </a:schemeClr>
                </a:solidFill>
              </a:defRPr>
            </a:lvl7pPr>
            <a:lvl8pPr marL="3840480" indent="0" algn="ctr">
              <a:buNone/>
              <a:defRPr>
                <a:solidFill>
                  <a:schemeClr val="tx1">
                    <a:tint val="75000"/>
                  </a:schemeClr>
                </a:solidFill>
              </a:defRPr>
            </a:lvl8pPr>
            <a:lvl9pPr marL="438912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9127141" y="7147365"/>
            <a:ext cx="3413760" cy="438150"/>
          </a:xfrm>
        </p:spPr>
        <p:txBody>
          <a:bodyPr/>
          <a:lstStyle>
            <a:lvl1pPr>
              <a:defRPr>
                <a:solidFill>
                  <a:schemeClr val="accent1">
                    <a:lumMod val="75000"/>
                    <a:lumOff val="25000"/>
                  </a:schemeClr>
                </a:solidFill>
              </a:defRPr>
            </a:lvl1pPr>
          </a:lstStyle>
          <a:p>
            <a:fld id="{B61BEF0D-F0BB-DE4B-95CE-6DB70DBA9567}" type="datetimeFigureOut">
              <a:rPr lang="en-US" smtClean="0"/>
              <a:pPr/>
              <a:t>1/7/2025</a:t>
            </a:fld>
            <a:endParaRPr lang="en-US" dirty="0"/>
          </a:p>
        </p:txBody>
      </p:sp>
      <p:sp>
        <p:nvSpPr>
          <p:cNvPr id="5" name="Footer Placeholder 4"/>
          <p:cNvSpPr>
            <a:spLocks noGrp="1"/>
          </p:cNvSpPr>
          <p:nvPr>
            <p:ph type="ftr" sz="quarter" idx="11"/>
          </p:nvPr>
        </p:nvSpPr>
        <p:spPr>
          <a:xfrm>
            <a:off x="697430" y="7142174"/>
            <a:ext cx="8300652" cy="438150"/>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2669960" y="7147365"/>
            <a:ext cx="1219728" cy="438150"/>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7575952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528343" y="737288"/>
            <a:ext cx="13571206" cy="142715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697431" y="842587"/>
            <a:ext cx="13235539" cy="121656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307987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10607042" y="719670"/>
            <a:ext cx="3488180" cy="69803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10607041" y="810872"/>
            <a:ext cx="2404997" cy="621968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29908" y="810872"/>
            <a:ext cx="9475535" cy="6219688"/>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792408" y="7147365"/>
            <a:ext cx="1593769" cy="438150"/>
          </a:xfrm>
        </p:spPr>
        <p:txBody>
          <a:bodyPr/>
          <a:lstStyle>
            <a:lvl1pPr>
              <a:defRPr>
                <a:solidFill>
                  <a:schemeClr val="accent1">
                    <a:lumMod val="75000"/>
                    <a:lumOff val="25000"/>
                  </a:schemeClr>
                </a:solidFill>
              </a:defRPr>
            </a:lvl1pPr>
          </a:lstStyle>
          <a:p>
            <a:fld id="{B61BEF0D-F0BB-DE4B-95CE-6DB70DBA9567}" type="datetimeFigureOut">
              <a:rPr lang="en-US" smtClean="0"/>
              <a:pPr/>
              <a:t>1/7/2025</a:t>
            </a:fld>
            <a:endParaRPr lang="en-US" dirty="0"/>
          </a:p>
        </p:txBody>
      </p:sp>
      <p:sp>
        <p:nvSpPr>
          <p:cNvPr id="5" name="Footer Placeholder 4"/>
          <p:cNvSpPr>
            <a:spLocks noGrp="1"/>
          </p:cNvSpPr>
          <p:nvPr>
            <p:ph type="ftr" sz="quarter" idx="11"/>
          </p:nvPr>
        </p:nvSpPr>
        <p:spPr>
          <a:xfrm>
            <a:off x="929908" y="7142174"/>
            <a:ext cx="9475535" cy="438150"/>
          </a:xfrm>
        </p:spPr>
        <p:txBody>
          <a:bodyPr/>
          <a:lstStyle/>
          <a:p>
            <a:endParaRPr lang="en-US" dirty="0"/>
          </a:p>
        </p:txBody>
      </p:sp>
      <p:sp>
        <p:nvSpPr>
          <p:cNvPr id="6" name="Slide Number Placeholder 5"/>
          <p:cNvSpPr>
            <a:spLocks noGrp="1"/>
          </p:cNvSpPr>
          <p:nvPr>
            <p:ph type="sldNum" sz="quarter" idx="12"/>
          </p:nvPr>
        </p:nvSpPr>
        <p:spPr>
          <a:xfrm>
            <a:off x="12535939" y="7147365"/>
            <a:ext cx="1397034" cy="438150"/>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1465161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Slide 1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92325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Slide 2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8430481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Slide 3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8082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Slide 7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32503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Slide 8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7458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528343" y="737288"/>
            <a:ext cx="13571206" cy="142715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97431" y="842587"/>
            <a:ext cx="13235539" cy="1216560"/>
          </a:xfrm>
        </p:spPr>
        <p:txBody>
          <a:bodyPr/>
          <a:lstStyle/>
          <a:p>
            <a:r>
              <a:rPr lang="en-US"/>
              <a:t>Click to edit Master title style</a:t>
            </a:r>
            <a:endParaRPr lang="en-US" dirty="0"/>
          </a:p>
        </p:txBody>
      </p:sp>
      <p:sp>
        <p:nvSpPr>
          <p:cNvPr id="3" name="Content Placeholder 2"/>
          <p:cNvSpPr>
            <a:spLocks noGrp="1"/>
          </p:cNvSpPr>
          <p:nvPr>
            <p:ph idx="1"/>
          </p:nvPr>
        </p:nvSpPr>
        <p:spPr>
          <a:xfrm>
            <a:off x="697431" y="2616596"/>
            <a:ext cx="13235538" cy="44139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2669960" y="7147365"/>
            <a:ext cx="1263010" cy="438150"/>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2545499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537380" y="6170370"/>
            <a:ext cx="13549032" cy="151059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97432" y="3652693"/>
            <a:ext cx="13235538" cy="1797008"/>
          </a:xfrm>
        </p:spPr>
        <p:txBody>
          <a:bodyPr anchor="b">
            <a:normAutofit/>
          </a:bodyPr>
          <a:lstStyle>
            <a:lvl1pPr algn="l">
              <a:defRPr sz="432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97431" y="5449701"/>
            <a:ext cx="13235538" cy="720667"/>
          </a:xfrm>
        </p:spPr>
        <p:txBody>
          <a:bodyPr anchor="t">
            <a:normAutofit/>
          </a:bodyPr>
          <a:lstStyle>
            <a:lvl1pPr marL="0" indent="0" algn="l">
              <a:buNone/>
              <a:defRPr sz="2160" cap="all">
                <a:solidFill>
                  <a:schemeClr val="accent2"/>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1/7/2025</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7558511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535179" y="727866"/>
            <a:ext cx="13560043" cy="151059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97432" y="875590"/>
            <a:ext cx="13235539" cy="118599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97432" y="2673604"/>
            <a:ext cx="6506868" cy="435965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426101" y="2673604"/>
            <a:ext cx="6506870" cy="435965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0851763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535179" y="727866"/>
            <a:ext cx="13560043" cy="151059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697432" y="875590"/>
            <a:ext cx="13235539" cy="118599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64663" y="2701071"/>
            <a:ext cx="6104490" cy="643206"/>
          </a:xfrm>
        </p:spPr>
        <p:txBody>
          <a:bodyPr anchor="b">
            <a:noAutofit/>
          </a:bodyPr>
          <a:lstStyle>
            <a:lvl1pPr marL="0" indent="0">
              <a:buNone/>
              <a:defRPr sz="2640" b="0">
                <a:solidFill>
                  <a:schemeClr val="accent2"/>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697433" y="3511263"/>
            <a:ext cx="6471720" cy="3521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28482" y="2701071"/>
            <a:ext cx="6104488" cy="664048"/>
          </a:xfrm>
        </p:spPr>
        <p:txBody>
          <a:bodyPr anchor="b">
            <a:noAutofit/>
          </a:bodyPr>
          <a:lstStyle>
            <a:lvl1pPr marL="0" indent="0">
              <a:buNone/>
              <a:defRPr sz="2640" b="0">
                <a:solidFill>
                  <a:schemeClr val="accent2"/>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7461251" y="3511263"/>
            <a:ext cx="6471720" cy="3521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2573437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528820" y="727866"/>
            <a:ext cx="13560043" cy="151059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691073" y="875590"/>
            <a:ext cx="13235539" cy="1185998"/>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496623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6700918"/>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537380" y="6170368"/>
            <a:ext cx="13557840" cy="152964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97431" y="6314755"/>
            <a:ext cx="5891334" cy="827417"/>
          </a:xfrm>
        </p:spPr>
        <p:txBody>
          <a:bodyPr anchor="ctr"/>
          <a:lstStyle>
            <a:lvl1pPr algn="l">
              <a:defRPr sz="24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537379" y="721440"/>
            <a:ext cx="13551408" cy="5045760"/>
          </a:xfrm>
        </p:spPr>
        <p:txBody>
          <a:bodyPr anchor="ctr">
            <a:normAutofit/>
          </a:bodyPr>
          <a:lstStyle>
            <a:lvl1pPr>
              <a:defRPr sz="2400">
                <a:solidFill>
                  <a:schemeClr val="tx2"/>
                </a:solidFill>
              </a:defRPr>
            </a:lvl1pPr>
            <a:lvl2pPr>
              <a:defRPr sz="2160">
                <a:solidFill>
                  <a:schemeClr val="tx2"/>
                </a:solidFill>
              </a:defRPr>
            </a:lvl2pPr>
            <a:lvl3pPr>
              <a:defRPr sz="1920">
                <a:solidFill>
                  <a:schemeClr val="tx2"/>
                </a:solidFill>
              </a:defRPr>
            </a:lvl3pPr>
            <a:lvl4pPr>
              <a:defRPr sz="1680">
                <a:solidFill>
                  <a:schemeClr val="tx2"/>
                </a:solidFill>
              </a:defRPr>
            </a:lvl4pPr>
            <a:lvl5pPr>
              <a:defRPr sz="1680">
                <a:solidFill>
                  <a:schemeClr val="tx2"/>
                </a:solidFill>
              </a:defRPr>
            </a:lvl5pPr>
            <a:lvl6pPr>
              <a:defRPr sz="1680">
                <a:solidFill>
                  <a:schemeClr val="tx2"/>
                </a:solidFill>
              </a:defRPr>
            </a:lvl6pPr>
            <a:lvl7pPr>
              <a:defRPr sz="1680">
                <a:solidFill>
                  <a:schemeClr val="tx2"/>
                </a:solidFill>
              </a:defRPr>
            </a:lvl7pPr>
            <a:lvl8pPr>
              <a:defRPr sz="1680">
                <a:solidFill>
                  <a:schemeClr val="tx2"/>
                </a:solidFill>
              </a:defRPr>
            </a:lvl8pPr>
            <a:lvl9pPr>
              <a:defRPr sz="168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88988" y="6314756"/>
            <a:ext cx="7043984" cy="827418"/>
          </a:xfrm>
        </p:spPr>
        <p:txBody>
          <a:bodyPr anchor="ctr">
            <a:normAutofit/>
          </a:bodyPr>
          <a:lstStyle>
            <a:lvl1pPr marL="0" indent="0" algn="r">
              <a:buNone/>
              <a:defRPr sz="1320">
                <a:solidFill>
                  <a:schemeClr val="bg1"/>
                </a:solidFill>
              </a:defRPr>
            </a:lvl1pPr>
            <a:lvl2pPr marL="548640" indent="0">
              <a:buNone/>
              <a:defRPr sz="132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1/7/2025</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5832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7432" y="5632067"/>
            <a:ext cx="13235539" cy="680086"/>
          </a:xfrm>
        </p:spPr>
        <p:txBody>
          <a:bodyPr anchor="b">
            <a:normAutofit/>
          </a:bodyPr>
          <a:lstStyle>
            <a:lvl1pPr algn="l">
              <a:defRPr sz="288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537381" y="719670"/>
            <a:ext cx="13549031" cy="4268702"/>
          </a:xfrm>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a:t>Click icon to add picture</a:t>
            </a:r>
            <a:endParaRPr lang="en-US" dirty="0"/>
          </a:p>
        </p:txBody>
      </p:sp>
      <p:sp>
        <p:nvSpPr>
          <p:cNvPr id="4" name="Text Placeholder 3"/>
          <p:cNvSpPr>
            <a:spLocks noGrp="1"/>
          </p:cNvSpPr>
          <p:nvPr>
            <p:ph type="body" sz="half" idx="2"/>
          </p:nvPr>
        </p:nvSpPr>
        <p:spPr>
          <a:xfrm>
            <a:off x="697431" y="6312153"/>
            <a:ext cx="13235540" cy="718405"/>
          </a:xfrm>
        </p:spPr>
        <p:txBody>
          <a:bodyPr>
            <a:normAutofit/>
          </a:bodyPr>
          <a:lstStyle>
            <a:lvl1pPr marL="0" indent="0">
              <a:buNone/>
              <a:defRPr sz="144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8907700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7431" y="846149"/>
            <a:ext cx="13235539" cy="142746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697431" y="2803204"/>
            <a:ext cx="13235539" cy="422735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127142" y="7147365"/>
            <a:ext cx="3413759" cy="438150"/>
          </a:xfrm>
          <a:prstGeom prst="rect">
            <a:avLst/>
          </a:prstGeom>
        </p:spPr>
        <p:txBody>
          <a:bodyPr vert="horz" lIns="91440" tIns="45720" rIns="91440" bIns="45720" rtlCol="0" anchor="ctr"/>
          <a:lstStyle>
            <a:lvl1pPr algn="r">
              <a:defRPr sz="1080">
                <a:solidFill>
                  <a:schemeClr val="accent2"/>
                </a:solidFill>
              </a:defRPr>
            </a:lvl1pPr>
          </a:lstStyle>
          <a:p>
            <a:fld id="{B61BEF0D-F0BB-DE4B-95CE-6DB70DBA9567}" type="datetimeFigureOut">
              <a:rPr lang="en-US" smtClean="0"/>
              <a:pPr/>
              <a:t>1/7/2025</a:t>
            </a:fld>
            <a:endParaRPr lang="en-US" dirty="0"/>
          </a:p>
        </p:txBody>
      </p:sp>
      <p:sp>
        <p:nvSpPr>
          <p:cNvPr id="5" name="Footer Placeholder 4"/>
          <p:cNvSpPr>
            <a:spLocks noGrp="1"/>
          </p:cNvSpPr>
          <p:nvPr>
            <p:ph type="ftr" sz="quarter" idx="3"/>
          </p:nvPr>
        </p:nvSpPr>
        <p:spPr>
          <a:xfrm>
            <a:off x="697430" y="7142174"/>
            <a:ext cx="8300652" cy="438150"/>
          </a:xfrm>
          <a:prstGeom prst="rect">
            <a:avLst/>
          </a:prstGeom>
        </p:spPr>
        <p:txBody>
          <a:bodyPr vert="horz" lIns="91440" tIns="45720" rIns="91440" bIns="45720" rtlCol="0" anchor="ctr"/>
          <a:lstStyle>
            <a:lvl1pPr algn="l">
              <a:defRPr sz="108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2669960" y="7147365"/>
            <a:ext cx="1263012" cy="438150"/>
          </a:xfrm>
          <a:prstGeom prst="rect">
            <a:avLst/>
          </a:prstGeom>
        </p:spPr>
        <p:txBody>
          <a:bodyPr vert="horz" lIns="91440" tIns="45720" rIns="91440" bIns="45720" rtlCol="0" anchor="ctr"/>
          <a:lstStyle>
            <a:lvl1pPr algn="r">
              <a:defRPr sz="108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535841" y="548641"/>
            <a:ext cx="4443984" cy="11399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9650576" y="544372"/>
            <a:ext cx="4443984" cy="118265"/>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090196" y="548640"/>
            <a:ext cx="4443984" cy="1097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803610218"/>
      </p:ext>
    </p:extLst>
  </p:cSld>
  <p:clrMap bg1="lt1" tx1="dk1" bg2="lt2" tx2="dk2" accent1="accent1" accent2="accent2" accent3="accent3" accent4="accent4" accent5="accent5" accent6="accent6" hlink="hlink" folHlink="folHlink"/>
  <p:sldLayoutIdLst>
    <p:sldLayoutId id="2147484023" r:id="rId1"/>
    <p:sldLayoutId id="2147484024" r:id="rId2"/>
    <p:sldLayoutId id="2147484025" r:id="rId3"/>
    <p:sldLayoutId id="2147484026" r:id="rId4"/>
    <p:sldLayoutId id="2147484027" r:id="rId5"/>
    <p:sldLayoutId id="2147484028" r:id="rId6"/>
    <p:sldLayoutId id="2147484029" r:id="rId7"/>
    <p:sldLayoutId id="2147484030" r:id="rId8"/>
    <p:sldLayoutId id="2147484031" r:id="rId9"/>
    <p:sldLayoutId id="2147484032" r:id="rId10"/>
    <p:sldLayoutId id="2147484033" r:id="rId11"/>
    <p:sldLayoutId id="2147484034" r:id="rId12"/>
    <p:sldLayoutId id="2147484035" r:id="rId13"/>
    <p:sldLayoutId id="2147484036" r:id="rId14"/>
    <p:sldLayoutId id="2147484037" r:id="rId15"/>
    <p:sldLayoutId id="2147484038" r:id="rId16"/>
  </p:sldLayoutIdLst>
  <p:hf sldNum="0" hdr="0" ftr="0" dt="0"/>
  <p:txStyles>
    <p:titleStyle>
      <a:lvl1pPr algn="l" defTabSz="548640" rtl="0" eaLnBrk="1" latinLnBrk="0" hangingPunct="1">
        <a:spcBef>
          <a:spcPct val="0"/>
        </a:spcBef>
        <a:buNone/>
        <a:defRPr sz="336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7200" indent="-367200" algn="l" defTabSz="548640" rtl="0" eaLnBrk="1" latinLnBrk="0" hangingPunct="1">
        <a:spcBef>
          <a:spcPct val="20000"/>
        </a:spcBef>
        <a:spcAft>
          <a:spcPts val="720"/>
        </a:spcAft>
        <a:buClr>
          <a:schemeClr val="accent2"/>
        </a:buClr>
        <a:buSzPct val="92000"/>
        <a:buFont typeface="Wingdings 2" panose="05020102010507070707" pitchFamily="18" charset="2"/>
        <a:buChar char=""/>
        <a:defRPr sz="2160" kern="1200">
          <a:solidFill>
            <a:schemeClr val="tx2"/>
          </a:solidFill>
          <a:latin typeface="+mn-lt"/>
          <a:ea typeface="+mn-ea"/>
          <a:cs typeface="+mn-cs"/>
        </a:defRPr>
      </a:lvl1pPr>
      <a:lvl2pPr marL="756000" indent="-367200" algn="l" defTabSz="548640" rtl="0" eaLnBrk="1" latinLnBrk="0" hangingPunct="1">
        <a:spcBef>
          <a:spcPct val="20000"/>
        </a:spcBef>
        <a:spcAft>
          <a:spcPts val="720"/>
        </a:spcAft>
        <a:buClr>
          <a:schemeClr val="accent2"/>
        </a:buClr>
        <a:buSzPct val="92000"/>
        <a:buFont typeface="Wingdings 2" panose="05020102010507070707" pitchFamily="18" charset="2"/>
        <a:buChar char=""/>
        <a:defRPr sz="1920" kern="1200">
          <a:solidFill>
            <a:schemeClr val="tx2"/>
          </a:solidFill>
          <a:latin typeface="+mn-lt"/>
          <a:ea typeface="+mn-ea"/>
          <a:cs typeface="+mn-cs"/>
        </a:defRPr>
      </a:lvl2pPr>
      <a:lvl3pPr marL="1080000" indent="-324000" algn="l" defTabSz="548640" rtl="0" eaLnBrk="1" latinLnBrk="0" hangingPunct="1">
        <a:spcBef>
          <a:spcPct val="20000"/>
        </a:spcBef>
        <a:spcAft>
          <a:spcPts val="720"/>
        </a:spcAft>
        <a:buClr>
          <a:schemeClr val="accent2"/>
        </a:buClr>
        <a:buSzPct val="92000"/>
        <a:buFont typeface="Wingdings 2" panose="05020102010507070707" pitchFamily="18" charset="2"/>
        <a:buChar char=""/>
        <a:defRPr sz="1680" kern="1200">
          <a:solidFill>
            <a:schemeClr val="tx2"/>
          </a:solidFill>
          <a:latin typeface="+mn-lt"/>
          <a:ea typeface="+mn-ea"/>
          <a:cs typeface="+mn-cs"/>
        </a:defRPr>
      </a:lvl3pPr>
      <a:lvl4pPr marL="1490400" indent="-280800" algn="l" defTabSz="548640" rtl="0" eaLnBrk="1" latinLnBrk="0" hangingPunct="1">
        <a:spcBef>
          <a:spcPct val="20000"/>
        </a:spcBef>
        <a:spcAft>
          <a:spcPts val="720"/>
        </a:spcAft>
        <a:buClr>
          <a:schemeClr val="accent2"/>
        </a:buClr>
        <a:buSzPct val="92000"/>
        <a:buFont typeface="Wingdings 2" panose="05020102010507070707" pitchFamily="18" charset="2"/>
        <a:buChar char=""/>
        <a:defRPr sz="1440" kern="1200">
          <a:solidFill>
            <a:schemeClr val="tx2"/>
          </a:solidFill>
          <a:latin typeface="+mn-lt"/>
          <a:ea typeface="+mn-ea"/>
          <a:cs typeface="+mn-cs"/>
        </a:defRPr>
      </a:lvl4pPr>
      <a:lvl5pPr marL="1922400" indent="-280800" algn="l" defTabSz="548640" rtl="0" eaLnBrk="1" latinLnBrk="0" hangingPunct="1">
        <a:spcBef>
          <a:spcPct val="20000"/>
        </a:spcBef>
        <a:spcAft>
          <a:spcPts val="720"/>
        </a:spcAft>
        <a:buClr>
          <a:schemeClr val="accent2"/>
        </a:buClr>
        <a:buSzPct val="92000"/>
        <a:buFont typeface="Wingdings 2" panose="05020102010507070707" pitchFamily="18" charset="2"/>
        <a:buChar char=""/>
        <a:defRPr sz="1440" kern="1200">
          <a:solidFill>
            <a:schemeClr val="tx2"/>
          </a:solidFill>
          <a:latin typeface="+mn-lt"/>
          <a:ea typeface="+mn-ea"/>
          <a:cs typeface="+mn-cs"/>
        </a:defRPr>
      </a:lvl5pPr>
      <a:lvl6pPr marL="2280000" indent="-274320" algn="l" defTabSz="548640" rtl="0" eaLnBrk="1" latinLnBrk="0" hangingPunct="1">
        <a:spcBef>
          <a:spcPct val="20000"/>
        </a:spcBef>
        <a:spcAft>
          <a:spcPts val="720"/>
        </a:spcAft>
        <a:buClr>
          <a:schemeClr val="accent2"/>
        </a:buClr>
        <a:buSzPct val="92000"/>
        <a:buFont typeface="Wingdings 2" panose="05020102010507070707" pitchFamily="18" charset="2"/>
        <a:buChar char=""/>
        <a:defRPr sz="1440" kern="1200">
          <a:solidFill>
            <a:schemeClr val="tx2"/>
          </a:solidFill>
          <a:latin typeface="+mn-lt"/>
          <a:ea typeface="+mn-ea"/>
          <a:cs typeface="+mn-cs"/>
        </a:defRPr>
      </a:lvl6pPr>
      <a:lvl7pPr marL="2640000" indent="-274320" algn="l" defTabSz="548640" rtl="0" eaLnBrk="1" latinLnBrk="0" hangingPunct="1">
        <a:spcBef>
          <a:spcPct val="20000"/>
        </a:spcBef>
        <a:spcAft>
          <a:spcPts val="720"/>
        </a:spcAft>
        <a:buClr>
          <a:schemeClr val="accent2"/>
        </a:buClr>
        <a:buSzPct val="92000"/>
        <a:buFont typeface="Wingdings 2" panose="05020102010507070707" pitchFamily="18" charset="2"/>
        <a:buChar char=""/>
        <a:defRPr sz="1440" kern="1200">
          <a:solidFill>
            <a:schemeClr val="tx2"/>
          </a:solidFill>
          <a:latin typeface="+mn-lt"/>
          <a:ea typeface="+mn-ea"/>
          <a:cs typeface="+mn-cs"/>
        </a:defRPr>
      </a:lvl7pPr>
      <a:lvl8pPr marL="3000000" indent="-274320" algn="l" defTabSz="548640" rtl="0" eaLnBrk="1" latinLnBrk="0" hangingPunct="1">
        <a:spcBef>
          <a:spcPct val="20000"/>
        </a:spcBef>
        <a:spcAft>
          <a:spcPts val="720"/>
        </a:spcAft>
        <a:buClr>
          <a:schemeClr val="accent2"/>
        </a:buClr>
        <a:buSzPct val="92000"/>
        <a:buFont typeface="Wingdings 2" panose="05020102010507070707" pitchFamily="18" charset="2"/>
        <a:buChar char=""/>
        <a:defRPr sz="1440" kern="1200">
          <a:solidFill>
            <a:schemeClr val="tx2"/>
          </a:solidFill>
          <a:latin typeface="+mn-lt"/>
          <a:ea typeface="+mn-ea"/>
          <a:cs typeface="+mn-cs"/>
        </a:defRPr>
      </a:lvl8pPr>
      <a:lvl9pPr marL="3360000" indent="-274320" algn="l" defTabSz="548640" rtl="0" eaLnBrk="1" latinLnBrk="0" hangingPunct="1">
        <a:spcBef>
          <a:spcPct val="20000"/>
        </a:spcBef>
        <a:spcAft>
          <a:spcPts val="720"/>
        </a:spcAft>
        <a:buClr>
          <a:schemeClr val="accent2"/>
        </a:buClr>
        <a:buSzPct val="92000"/>
        <a:buFont typeface="Wingdings 2" panose="05020102010507070707" pitchFamily="18" charset="2"/>
        <a:buChar char=""/>
        <a:defRPr sz="1440" kern="1200">
          <a:solidFill>
            <a:schemeClr val="tx2"/>
          </a:solidFill>
          <a:latin typeface="+mn-lt"/>
          <a:ea typeface="+mn-ea"/>
          <a:cs typeface="+mn-cs"/>
        </a:defRPr>
      </a:lvl9pPr>
    </p:bodyStyle>
    <p:otherStyle>
      <a:defPPr>
        <a:defRPr lang="en-US"/>
      </a:defPPr>
      <a:lvl1pPr marL="0" algn="l" defTabSz="548640" rtl="0" eaLnBrk="1" latinLnBrk="0" hangingPunct="1">
        <a:defRPr sz="2160" kern="1200">
          <a:solidFill>
            <a:schemeClr val="tx1"/>
          </a:solidFill>
          <a:latin typeface="+mn-lt"/>
          <a:ea typeface="+mn-ea"/>
          <a:cs typeface="+mn-cs"/>
        </a:defRPr>
      </a:lvl1pPr>
      <a:lvl2pPr marL="548640" algn="l" defTabSz="548640" rtl="0" eaLnBrk="1" latinLnBrk="0" hangingPunct="1">
        <a:defRPr sz="2160" kern="1200">
          <a:solidFill>
            <a:schemeClr val="tx1"/>
          </a:solidFill>
          <a:latin typeface="+mn-lt"/>
          <a:ea typeface="+mn-ea"/>
          <a:cs typeface="+mn-cs"/>
        </a:defRPr>
      </a:lvl2pPr>
      <a:lvl3pPr marL="1097280" algn="l" defTabSz="548640" rtl="0" eaLnBrk="1" latinLnBrk="0" hangingPunct="1">
        <a:defRPr sz="2160" kern="1200">
          <a:solidFill>
            <a:schemeClr val="tx1"/>
          </a:solidFill>
          <a:latin typeface="+mn-lt"/>
          <a:ea typeface="+mn-ea"/>
          <a:cs typeface="+mn-cs"/>
        </a:defRPr>
      </a:lvl3pPr>
      <a:lvl4pPr marL="1645920" algn="l" defTabSz="548640" rtl="0" eaLnBrk="1" latinLnBrk="0" hangingPunct="1">
        <a:defRPr sz="2160" kern="1200">
          <a:solidFill>
            <a:schemeClr val="tx1"/>
          </a:solidFill>
          <a:latin typeface="+mn-lt"/>
          <a:ea typeface="+mn-ea"/>
          <a:cs typeface="+mn-cs"/>
        </a:defRPr>
      </a:lvl4pPr>
      <a:lvl5pPr marL="2194560" algn="l" defTabSz="548640" rtl="0" eaLnBrk="1" latinLnBrk="0" hangingPunct="1">
        <a:defRPr sz="2160" kern="1200">
          <a:solidFill>
            <a:schemeClr val="tx1"/>
          </a:solidFill>
          <a:latin typeface="+mn-lt"/>
          <a:ea typeface="+mn-ea"/>
          <a:cs typeface="+mn-cs"/>
        </a:defRPr>
      </a:lvl5pPr>
      <a:lvl6pPr marL="2743200" algn="l" defTabSz="548640" rtl="0" eaLnBrk="1" latinLnBrk="0" hangingPunct="1">
        <a:defRPr sz="2160" kern="1200">
          <a:solidFill>
            <a:schemeClr val="tx1"/>
          </a:solidFill>
          <a:latin typeface="+mn-lt"/>
          <a:ea typeface="+mn-ea"/>
          <a:cs typeface="+mn-cs"/>
        </a:defRPr>
      </a:lvl6pPr>
      <a:lvl7pPr marL="3291840" algn="l" defTabSz="548640" rtl="0" eaLnBrk="1" latinLnBrk="0" hangingPunct="1">
        <a:defRPr sz="2160" kern="1200">
          <a:solidFill>
            <a:schemeClr val="tx1"/>
          </a:solidFill>
          <a:latin typeface="+mn-lt"/>
          <a:ea typeface="+mn-ea"/>
          <a:cs typeface="+mn-cs"/>
        </a:defRPr>
      </a:lvl7pPr>
      <a:lvl8pPr marL="3840480" algn="l" defTabSz="548640" rtl="0" eaLnBrk="1" latinLnBrk="0" hangingPunct="1">
        <a:defRPr sz="2160" kern="1200">
          <a:solidFill>
            <a:schemeClr val="tx1"/>
          </a:solidFill>
          <a:latin typeface="+mn-lt"/>
          <a:ea typeface="+mn-ea"/>
          <a:cs typeface="+mn-cs"/>
        </a:defRPr>
      </a:lvl8pPr>
      <a:lvl9pPr marL="4389120" algn="l" defTabSz="54864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5.png"/><Relationship Id="rId7" Type="http://schemas.openxmlformats.org/officeDocument/2006/relationships/diagramQuickStyle" Target="../diagrams/quickStyle1.xml"/><Relationship Id="rId2" Type="http://schemas.openxmlformats.org/officeDocument/2006/relationships/customXml" Target="../ink/ink1.xml"/><Relationship Id="rId1" Type="http://schemas.openxmlformats.org/officeDocument/2006/relationships/slideLayout" Target="../slideLayouts/slideLayout13.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customXml" Target="../ink/ink2.xml"/><Relationship Id="rId9" Type="http://schemas.microsoft.com/office/2007/relationships/diagramDrawing" Target="../diagrams/drawing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873205" y="0"/>
            <a:ext cx="4757195" cy="8229599"/>
          </a:xfrm>
          <a:prstGeom prst="rect">
            <a:avLst/>
          </a:prstGeom>
        </p:spPr>
      </p:pic>
      <p:sp>
        <p:nvSpPr>
          <p:cNvPr id="3" name="Text 0"/>
          <p:cNvSpPr/>
          <p:nvPr/>
        </p:nvSpPr>
        <p:spPr>
          <a:xfrm>
            <a:off x="372366" y="1136360"/>
            <a:ext cx="9500839" cy="1976029"/>
          </a:xfrm>
          <a:prstGeom prst="rect">
            <a:avLst/>
          </a:prstGeom>
          <a:noFill/>
          <a:ln/>
        </p:spPr>
        <p:txBody>
          <a:bodyPr wrap="square" lIns="0" tIns="0" rIns="0" bIns="0" rtlCol="0" anchor="t"/>
          <a:lstStyle/>
          <a:p>
            <a:pPr marL="0" indent="0">
              <a:lnSpc>
                <a:spcPts val="5550"/>
              </a:lnSpc>
              <a:buNone/>
            </a:pPr>
            <a:r>
              <a:rPr lang="en-US" sz="4450" dirty="0">
                <a:solidFill>
                  <a:schemeClr val="accent6">
                    <a:lumMod val="50000"/>
                  </a:schemeClr>
                </a:solidFill>
                <a:effectLst>
                  <a:outerShdw blurRad="38100" dist="38100" dir="2700000" algn="tl">
                    <a:srgbClr val="000000">
                      <a:alpha val="43137"/>
                    </a:srgbClr>
                  </a:outerShdw>
                </a:effectLst>
                <a:latin typeface="Times New Roman" panose="02020603050405020304" pitchFamily="18" charset="0"/>
                <a:ea typeface="Roboto Slab" pitchFamily="2" charset="0"/>
                <a:cs typeface="Times New Roman" panose="02020603050405020304" pitchFamily="18" charset="0"/>
              </a:rPr>
              <a:t>Iris Tumor Detection with  Convolutional Neural Networks(CNN)</a:t>
            </a:r>
          </a:p>
        </p:txBody>
      </p:sp>
      <p:sp>
        <p:nvSpPr>
          <p:cNvPr id="4" name="Text 1"/>
          <p:cNvSpPr/>
          <p:nvPr/>
        </p:nvSpPr>
        <p:spPr>
          <a:xfrm>
            <a:off x="290469" y="4213859"/>
            <a:ext cx="8584272" cy="725805"/>
          </a:xfrm>
          <a:prstGeom prst="rect">
            <a:avLst/>
          </a:prstGeom>
          <a:noFill/>
          <a:ln/>
        </p:spPr>
        <p:txBody>
          <a:bodyPr wrap="square" lIns="0" tIns="0" rIns="0" bIns="0" rtlCol="0" anchor="t"/>
          <a:lstStyle/>
          <a:p>
            <a:pPr marL="0" indent="0">
              <a:lnSpc>
                <a:spcPts val="2850"/>
              </a:lnSpc>
              <a:buNone/>
            </a:pPr>
            <a:endParaRPr lang="en-US" sz="2400" dirty="0">
              <a:latin typeface="Times New Roman" panose="02020603050405020304" pitchFamily="18" charset="0"/>
              <a:cs typeface="Times New Roman" panose="02020603050405020304" pitchFamily="18" charset="0"/>
            </a:endParaRPr>
          </a:p>
        </p:txBody>
      </p:sp>
      <p:sp>
        <p:nvSpPr>
          <p:cNvPr id="5" name="Shape 2"/>
          <p:cNvSpPr/>
          <p:nvPr/>
        </p:nvSpPr>
        <p:spPr>
          <a:xfrm>
            <a:off x="793790" y="5302568"/>
            <a:ext cx="362903" cy="362903"/>
          </a:xfrm>
          <a:prstGeom prst="roundRect">
            <a:avLst>
              <a:gd name="adj" fmla="val 25194296"/>
            </a:avLst>
          </a:prstGeom>
          <a:noFill/>
          <a:ln w="7620">
            <a:solidFill>
              <a:srgbClr val="FFFFFF"/>
            </a:solidFill>
            <a:prstDash val="solid"/>
          </a:ln>
        </p:spPr>
      </p:sp>
      <p:sp>
        <p:nvSpPr>
          <p:cNvPr id="7" name="Text 3"/>
          <p:cNvSpPr/>
          <p:nvPr/>
        </p:nvSpPr>
        <p:spPr>
          <a:xfrm>
            <a:off x="565115" y="3634451"/>
            <a:ext cx="4657432" cy="3837363"/>
          </a:xfrm>
          <a:prstGeom prst="rect">
            <a:avLst/>
          </a:prstGeom>
          <a:noFill/>
          <a:ln/>
        </p:spPr>
        <p:txBody>
          <a:bodyPr wrap="none" lIns="0" tIns="0" rIns="0" bIns="0" rtlCol="0" anchor="t"/>
          <a:lstStyle/>
          <a:p>
            <a:pPr>
              <a:lnSpc>
                <a:spcPct val="150000"/>
              </a:lnSpc>
            </a:pPr>
            <a:r>
              <a:rPr lang="en-IN" sz="2400" b="1" dirty="0">
                <a:latin typeface="Times New Roman" panose="02020603050405020304" pitchFamily="18" charset="0"/>
                <a:cs typeface="Times New Roman" panose="02020603050405020304" pitchFamily="18" charset="0"/>
              </a:rPr>
              <a:t>TEAM-4 MEMBERS:</a:t>
            </a:r>
            <a:endParaRPr lang="en-IN" sz="2400" dirty="0">
              <a:latin typeface="Times New Roman" panose="02020603050405020304" pitchFamily="18" charset="0"/>
              <a:cs typeface="Times New Roman" panose="02020603050405020304" pitchFamily="18" charset="0"/>
            </a:endParaRPr>
          </a:p>
          <a:p>
            <a:pPr>
              <a:lnSpc>
                <a:spcPct val="150000"/>
              </a:lnSpc>
            </a:pPr>
            <a:r>
              <a:rPr lang="en-IN" sz="2400" dirty="0">
                <a:latin typeface="Times New Roman" panose="02020603050405020304" pitchFamily="18" charset="0"/>
                <a:cs typeface="Times New Roman" panose="02020603050405020304" pitchFamily="18" charset="0"/>
              </a:rPr>
              <a:t>SKANDA KS</a:t>
            </a:r>
          </a:p>
          <a:p>
            <a:pPr>
              <a:lnSpc>
                <a:spcPct val="150000"/>
              </a:lnSpc>
            </a:pPr>
            <a:r>
              <a:rPr lang="en-IN" sz="2400" dirty="0">
                <a:latin typeface="Times New Roman" panose="02020603050405020304" pitchFamily="18" charset="0"/>
                <a:cs typeface="Times New Roman" panose="02020603050405020304" pitchFamily="18" charset="0"/>
              </a:rPr>
              <a:t>TAMEEM ABRAR UL HAQ</a:t>
            </a:r>
          </a:p>
          <a:p>
            <a:pPr>
              <a:lnSpc>
                <a:spcPct val="150000"/>
              </a:lnSpc>
            </a:pPr>
            <a:r>
              <a:rPr lang="en-IN" sz="2400" dirty="0">
                <a:latin typeface="Times New Roman" panose="02020603050405020304" pitchFamily="18" charset="0"/>
                <a:cs typeface="Times New Roman" panose="02020603050405020304" pitchFamily="18" charset="0"/>
              </a:rPr>
              <a:t>TWINKLE ROY DARA</a:t>
            </a:r>
          </a:p>
          <a:p>
            <a:pPr>
              <a:lnSpc>
                <a:spcPct val="150000"/>
              </a:lnSpc>
            </a:pPr>
            <a:r>
              <a:rPr lang="en-IN" sz="2400" dirty="0">
                <a:latin typeface="Times New Roman" panose="02020603050405020304" pitchFamily="18" charset="0"/>
                <a:cs typeface="Times New Roman" panose="02020603050405020304" pitchFamily="18" charset="0"/>
              </a:rPr>
              <a:t>VRINDA MEPANI</a:t>
            </a:r>
          </a:p>
          <a:p>
            <a:pPr>
              <a:lnSpc>
                <a:spcPct val="150000"/>
              </a:lnSpc>
            </a:pPr>
            <a:r>
              <a:rPr lang="en-IN" sz="2400" dirty="0">
                <a:latin typeface="Times New Roman" panose="02020603050405020304" pitchFamily="18" charset="0"/>
                <a:cs typeface="Times New Roman" panose="02020603050405020304" pitchFamily="18" charset="0"/>
              </a:rPr>
              <a:t>YASH JAIN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1"/>
          <p:cNvSpPr/>
          <p:nvPr/>
        </p:nvSpPr>
        <p:spPr>
          <a:xfrm>
            <a:off x="498969" y="1142094"/>
            <a:ext cx="4652008" cy="441686"/>
          </a:xfrm>
          <a:prstGeom prst="rect">
            <a:avLst/>
          </a:prstGeom>
          <a:noFill/>
          <a:ln/>
        </p:spPr>
        <p:txBody>
          <a:bodyPr wrap="none" lIns="0" tIns="0" rIns="0" bIns="0" rtlCol="0" anchor="t"/>
          <a:lstStyle/>
          <a:p>
            <a:pPr marL="0" indent="0" algn="l">
              <a:lnSpc>
                <a:spcPts val="2750"/>
              </a:lnSpc>
              <a:buNone/>
            </a:pPr>
            <a:r>
              <a:rPr lang="en-US" sz="3000" b="1" dirty="0">
                <a:solidFill>
                  <a:srgbClr val="15213F"/>
                </a:solidFill>
                <a:latin typeface="Times New Roman" panose="02020603050405020304" pitchFamily="18" charset="0"/>
                <a:ea typeface="Roboto Slab" pitchFamily="34" charset="-122"/>
                <a:cs typeface="Times New Roman" panose="02020603050405020304" pitchFamily="18" charset="0"/>
              </a:rPr>
              <a:t>DATASET EXPANSION</a:t>
            </a:r>
            <a:endParaRPr lang="en-US" sz="3000" b="1" dirty="0">
              <a:latin typeface="Times New Roman" panose="02020603050405020304" pitchFamily="18" charset="0"/>
              <a:cs typeface="Times New Roman" panose="02020603050405020304" pitchFamily="18" charset="0"/>
            </a:endParaRPr>
          </a:p>
        </p:txBody>
      </p:sp>
      <p:sp>
        <p:nvSpPr>
          <p:cNvPr id="6" name="Text 2"/>
          <p:cNvSpPr/>
          <p:nvPr/>
        </p:nvSpPr>
        <p:spPr>
          <a:xfrm>
            <a:off x="289919" y="2520983"/>
            <a:ext cx="6346855" cy="5493622"/>
          </a:xfrm>
          <a:prstGeom prst="rect">
            <a:avLst/>
          </a:prstGeom>
          <a:noFill/>
          <a:ln/>
        </p:spPr>
        <p:txBody>
          <a:bodyPr wrap="none" lIns="0" tIns="0" rIns="0" bIns="0" rtlCol="0" anchor="t"/>
          <a:lstStyle/>
          <a:p>
            <a:pPr marL="0" indent="0" algn="l">
              <a:lnSpc>
                <a:spcPct val="150000"/>
              </a:lnSpc>
              <a:buNone/>
            </a:pPr>
            <a:endParaRPr lang="en-US" sz="2000" dirty="0">
              <a:latin typeface="Times New Roman" panose="02020603050405020304" pitchFamily="18" charset="0"/>
              <a:cs typeface="Times New Roman" panose="02020603050405020304" pitchFamily="18" charset="0"/>
            </a:endParaRPr>
          </a:p>
        </p:txBody>
      </p:sp>
      <p:sp>
        <p:nvSpPr>
          <p:cNvPr id="8" name="Text 3"/>
          <p:cNvSpPr/>
          <p:nvPr/>
        </p:nvSpPr>
        <p:spPr>
          <a:xfrm>
            <a:off x="9274992" y="594896"/>
            <a:ext cx="2835235" cy="354330"/>
          </a:xfrm>
          <a:prstGeom prst="rect">
            <a:avLst/>
          </a:prstGeom>
          <a:noFill/>
          <a:ln/>
        </p:spPr>
        <p:txBody>
          <a:bodyPr wrap="none" lIns="0" tIns="0" rIns="0" bIns="0" rtlCol="0" anchor="t"/>
          <a:lstStyle/>
          <a:p>
            <a:pPr marL="0" indent="0" algn="l">
              <a:lnSpc>
                <a:spcPts val="2750"/>
              </a:lnSpc>
              <a:buNone/>
            </a:pPr>
            <a:endParaRPr lang="en-US" sz="2200" dirty="0"/>
          </a:p>
        </p:txBody>
      </p:sp>
      <p:sp>
        <p:nvSpPr>
          <p:cNvPr id="9" name="Text 4"/>
          <p:cNvSpPr/>
          <p:nvPr/>
        </p:nvSpPr>
        <p:spPr>
          <a:xfrm>
            <a:off x="9834427" y="927166"/>
            <a:ext cx="5439043" cy="5493622"/>
          </a:xfrm>
          <a:prstGeom prst="rect">
            <a:avLst/>
          </a:prstGeom>
          <a:noFill/>
          <a:ln/>
        </p:spPr>
        <p:txBody>
          <a:bodyPr wrap="none" lIns="0" tIns="0" rIns="0" bIns="0" rtlCol="0" anchor="t"/>
          <a:lstStyle/>
          <a:p>
            <a:pPr marL="0" indent="0" algn="l">
              <a:lnSpc>
                <a:spcPts val="2850"/>
              </a:lnSpc>
              <a:buNone/>
            </a:pPr>
            <a:endParaRPr lang="en-US" sz="1000" dirty="0"/>
          </a:p>
        </p:txBody>
      </p:sp>
      <p:sp>
        <p:nvSpPr>
          <p:cNvPr id="10" name="TextBox 9">
            <a:extLst>
              <a:ext uri="{FF2B5EF4-FFF2-40B4-BE49-F238E27FC236}">
                <a16:creationId xmlns:a16="http://schemas.microsoft.com/office/drawing/2014/main" id="{CE73C1CB-619F-C996-D339-D358220267ED}"/>
              </a:ext>
            </a:extLst>
          </p:cNvPr>
          <p:cNvSpPr txBox="1"/>
          <p:nvPr/>
        </p:nvSpPr>
        <p:spPr>
          <a:xfrm>
            <a:off x="445614" y="1830999"/>
            <a:ext cx="8043763" cy="5761642"/>
          </a:xfrm>
          <a:prstGeom prst="rect">
            <a:avLst/>
          </a:prstGeom>
          <a:noFill/>
        </p:spPr>
        <p:txBody>
          <a:bodyPr wrap="square" rtlCol="0">
            <a:spAutoFit/>
          </a:bodyPr>
          <a:lstStyle/>
          <a:p>
            <a:pPr marL="0" indent="0" algn="l">
              <a:lnSpc>
                <a:spcPct val="150000"/>
              </a:lnSpc>
              <a:buNone/>
            </a:pPr>
            <a:r>
              <a:rPr lang="en-US" sz="2400" b="1" dirty="0">
                <a:latin typeface="Times New Roman" panose="02020603050405020304" pitchFamily="18" charset="0"/>
                <a:cs typeface="Times New Roman" panose="02020603050405020304" pitchFamily="18" charset="0"/>
              </a:rPr>
              <a:t>Objective</a:t>
            </a:r>
            <a:r>
              <a:rPr lang="en-US" sz="2000" dirty="0">
                <a:latin typeface="Times New Roman" panose="02020603050405020304" pitchFamily="18" charset="0"/>
                <a:cs typeface="Times New Roman" panose="02020603050405020304" pitchFamily="18" charset="0"/>
              </a:rPr>
              <a:t>: Increase the size and diversity of the dataset to improve the robustness and generalizability of the model.</a:t>
            </a:r>
          </a:p>
          <a:p>
            <a:pPr marL="0" indent="0" algn="l">
              <a:lnSpc>
                <a:spcPct val="150000"/>
              </a:lnSpc>
              <a:buNone/>
            </a:pPr>
            <a:endParaRPr lang="en-US" sz="2000" dirty="0">
              <a:latin typeface="Times New Roman" panose="02020603050405020304" pitchFamily="18" charset="0"/>
              <a:cs typeface="Times New Roman" panose="02020603050405020304" pitchFamily="18" charset="0"/>
            </a:endParaRPr>
          </a:p>
          <a:p>
            <a:pPr marL="342900" indent="-342900">
              <a:lnSpc>
                <a:spcPct val="150000"/>
              </a:lnSpc>
              <a:buClr>
                <a:schemeClr val="accent2"/>
              </a:buClr>
              <a:buFont typeface="Wingdings" panose="05000000000000000000" pitchFamily="2" charset="2"/>
              <a:buChar char="v"/>
            </a:pPr>
            <a:r>
              <a:rPr lang="en-US" sz="2400" b="1" dirty="0">
                <a:latin typeface="Times New Roman" panose="02020603050405020304" pitchFamily="18" charset="0"/>
                <a:cs typeface="Times New Roman" panose="02020603050405020304" pitchFamily="18" charset="0"/>
              </a:rPr>
              <a:t>Proposed Actions</a:t>
            </a:r>
            <a:r>
              <a:rPr lang="en-US" sz="2400" dirty="0">
                <a:latin typeface="Times New Roman" panose="02020603050405020304" pitchFamily="18" charset="0"/>
                <a:cs typeface="Times New Roman" panose="02020603050405020304" pitchFamily="18" charset="0"/>
              </a:rPr>
              <a:t>:</a:t>
            </a:r>
          </a:p>
          <a:p>
            <a:pPr marL="800100" lvl="1" indent="-342900">
              <a:lnSpc>
                <a:spcPct val="150000"/>
              </a:lnSpc>
              <a:buClr>
                <a:schemeClr val="accent2"/>
              </a:buCl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Incorporate more tumor images across a variety of demographics (age, gender, and ethnicity) and tumor types.</a:t>
            </a:r>
          </a:p>
          <a:p>
            <a:pPr marL="800100" lvl="1" indent="-342900">
              <a:lnSpc>
                <a:spcPct val="150000"/>
              </a:lnSpc>
              <a:buClr>
                <a:schemeClr val="accent2"/>
              </a:buCl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Augment the dataset with synthetic data using advanced augmentation techniques like GANs (Generative Adversarial Networks).</a:t>
            </a:r>
          </a:p>
          <a:p>
            <a:pPr marL="800100" lvl="1" indent="-342900">
              <a:lnSpc>
                <a:spcPct val="150000"/>
              </a:lnSpc>
              <a:buClr>
                <a:schemeClr val="accent2"/>
              </a:buCl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Collaborate with medical institutions or open-source repositories for access to high-quality labeled datasets.</a:t>
            </a:r>
          </a:p>
          <a:p>
            <a:pPr marL="0" indent="0" algn="l">
              <a:lnSpc>
                <a:spcPct val="150000"/>
              </a:lnSpc>
              <a:buNone/>
            </a:pPr>
            <a:endParaRPr lang="en-US" sz="2000" dirty="0">
              <a:latin typeface="Times New Roman" panose="02020603050405020304" pitchFamily="18" charset="0"/>
              <a:cs typeface="Times New Roman" panose="02020603050405020304" pitchFamily="18" charset="0"/>
            </a:endParaRPr>
          </a:p>
        </p:txBody>
      </p:sp>
      <p:sp>
        <p:nvSpPr>
          <p:cNvPr id="2" name="AutoShape 2" descr="A futuristic representation of 'Dataset Expansion' in AI healthcare projects. The scene shows a digital network of holographic medical data, such as tumor scan images, spread across a virtual grid, with diverse colors and glowing effects symbolizing variety and inclusion. In the center, a glowing sphere represents the core dataset being expanded with incoming data streams from different directions. The background is a sleek, futuristic medical laboratory with advanced technology, soft blue tones, and a high-tech, professional atmosphere.">
            <a:extLst>
              <a:ext uri="{FF2B5EF4-FFF2-40B4-BE49-F238E27FC236}">
                <a16:creationId xmlns:a16="http://schemas.microsoft.com/office/drawing/2014/main" id="{86F7F2C4-AC55-8670-65E5-817505177449}"/>
              </a:ext>
            </a:extLst>
          </p:cNvPr>
          <p:cNvSpPr>
            <a:spLocks noChangeAspect="1" noChangeArrowheads="1"/>
          </p:cNvSpPr>
          <p:nvPr/>
        </p:nvSpPr>
        <p:spPr bwMode="auto">
          <a:xfrm>
            <a:off x="3200400" y="0"/>
            <a:ext cx="8229600" cy="8229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sz="1000"/>
          </a:p>
        </p:txBody>
      </p:sp>
      <p:sp>
        <p:nvSpPr>
          <p:cNvPr id="7" name="AutoShape 4" descr="A futuristic representation of 'Dataset Expansion' in AI healthcare projects. The scene shows a digital network of holographic medical data, such as tumor scan images, spread across a virtual grid, with diverse colors and glowing effects symbolizing variety and inclusion. In the center, a glowing sphere represents the core dataset being expanded with incoming data streams from different directions. The background is a sleek, futuristic medical laboratory with advanced technology, soft blue tones, and a high-tech, professional atmosphere.">
            <a:extLst>
              <a:ext uri="{FF2B5EF4-FFF2-40B4-BE49-F238E27FC236}">
                <a16:creationId xmlns:a16="http://schemas.microsoft.com/office/drawing/2014/main" id="{21C6C37A-4BBA-4B62-1196-CA4DB3C3C1EC}"/>
              </a:ext>
            </a:extLst>
          </p:cNvPr>
          <p:cNvSpPr>
            <a:spLocks noChangeAspect="1" noChangeArrowheads="1"/>
          </p:cNvSpPr>
          <p:nvPr/>
        </p:nvSpPr>
        <p:spPr bwMode="auto">
          <a:xfrm>
            <a:off x="3352800" y="152400"/>
            <a:ext cx="8229600" cy="8229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sz="1000"/>
          </a:p>
        </p:txBody>
      </p:sp>
      <p:sp>
        <p:nvSpPr>
          <p:cNvPr id="11" name="AutoShape 6" descr="A futuristic representation of 'Dataset Expansion' in AI healthcare projects. The scene shows a digital network of holographic medical data, such as tumor scan images, spread across a virtual grid, with diverse colors and glowing effects symbolizing variety and inclusion. In the center, a glowing sphere represents the core dataset being expanded with incoming data streams from different directions. The background is a sleek, futuristic medical laboratory with advanced technology, soft blue tones, and a high-tech, professional atmosphere.">
            <a:extLst>
              <a:ext uri="{FF2B5EF4-FFF2-40B4-BE49-F238E27FC236}">
                <a16:creationId xmlns:a16="http://schemas.microsoft.com/office/drawing/2014/main" id="{B1006747-34B8-AD07-B391-E25D1974377B}"/>
              </a:ext>
            </a:extLst>
          </p:cNvPr>
          <p:cNvSpPr>
            <a:spLocks noChangeAspect="1" noChangeArrowheads="1"/>
          </p:cNvSpPr>
          <p:nvPr/>
        </p:nvSpPr>
        <p:spPr bwMode="auto">
          <a:xfrm>
            <a:off x="5877232" y="434344"/>
            <a:ext cx="8229600" cy="8229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3" name="Picture 12">
            <a:extLst>
              <a:ext uri="{FF2B5EF4-FFF2-40B4-BE49-F238E27FC236}">
                <a16:creationId xmlns:a16="http://schemas.microsoft.com/office/drawing/2014/main" id="{A415BC91-26C5-04F9-BE4F-716D707F9CFC}"/>
              </a:ext>
            </a:extLst>
          </p:cNvPr>
          <p:cNvPicPr>
            <a:picLocks noChangeAspect="1"/>
          </p:cNvPicPr>
          <p:nvPr/>
        </p:nvPicPr>
        <p:blipFill>
          <a:blip r:embed="rId3"/>
          <a:stretch>
            <a:fillRect/>
          </a:stretch>
        </p:blipFill>
        <p:spPr>
          <a:xfrm>
            <a:off x="8774445" y="1403087"/>
            <a:ext cx="5566036" cy="576164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91B265-BFAE-FECF-FAE7-B586D6596581}"/>
              </a:ext>
            </a:extLst>
          </p:cNvPr>
          <p:cNvSpPr txBox="1"/>
          <p:nvPr/>
        </p:nvSpPr>
        <p:spPr>
          <a:xfrm>
            <a:off x="614734" y="1299381"/>
            <a:ext cx="12687300" cy="5271764"/>
          </a:xfrm>
          <a:prstGeom prst="rect">
            <a:avLst/>
          </a:prstGeom>
          <a:noFill/>
        </p:spPr>
        <p:txBody>
          <a:bodyPr wrap="square" rtlCol="0">
            <a:spAutoFit/>
          </a:bodyPr>
          <a:lstStyle/>
          <a:p>
            <a:pPr algn="l">
              <a:lnSpc>
                <a:spcPts val="2750"/>
              </a:lnSpc>
              <a:buClr>
                <a:schemeClr val="accent1"/>
              </a:buClr>
            </a:pPr>
            <a:r>
              <a:rPr lang="en-US" sz="3000" b="1" dirty="0">
                <a:solidFill>
                  <a:schemeClr val="accent6">
                    <a:lumMod val="50000"/>
                  </a:schemeClr>
                </a:solidFill>
                <a:latin typeface="Times New Roman" panose="02020603050405020304" pitchFamily="18" charset="0"/>
                <a:ea typeface="Roboto Slab" pitchFamily="34" charset="-122"/>
                <a:cs typeface="Times New Roman" panose="02020603050405020304" pitchFamily="18" charset="0"/>
              </a:rPr>
              <a:t>MODEL OPTIMIZATION:</a:t>
            </a:r>
          </a:p>
          <a:p>
            <a:pPr algn="l">
              <a:lnSpc>
                <a:spcPts val="2750"/>
              </a:lnSpc>
              <a:buClr>
                <a:schemeClr val="accent1"/>
              </a:buClr>
            </a:pPr>
            <a:endParaRPr lang="en-US" sz="2000" dirty="0"/>
          </a:p>
          <a:p>
            <a:pPr marL="342900" indent="-342900">
              <a:lnSpc>
                <a:spcPct val="200000"/>
              </a:lnSpc>
              <a:buClr>
                <a:schemeClr val="accent1"/>
              </a:buClr>
              <a:buFont typeface="Wingdings" panose="05000000000000000000" pitchFamily="2" charset="2"/>
              <a:buChar char="v"/>
            </a:pPr>
            <a:r>
              <a:rPr lang="en-US" sz="2400" b="1" dirty="0">
                <a:latin typeface="Times New Roman" panose="02020603050405020304" pitchFamily="18" charset="0"/>
                <a:cs typeface="Times New Roman" panose="02020603050405020304" pitchFamily="18" charset="0"/>
              </a:rPr>
              <a:t>Objective</a:t>
            </a:r>
            <a:r>
              <a:rPr lang="en-US" sz="2000" dirty="0">
                <a:latin typeface="Times New Roman" panose="02020603050405020304" pitchFamily="18" charset="0"/>
                <a:cs typeface="Times New Roman" panose="02020603050405020304" pitchFamily="18" charset="0"/>
              </a:rPr>
              <a:t>: Enhance the model's performance for real-world applications.</a:t>
            </a:r>
          </a:p>
          <a:p>
            <a:pPr marL="342900" indent="-342900">
              <a:lnSpc>
                <a:spcPct val="200000"/>
              </a:lnSpc>
              <a:buClr>
                <a:schemeClr val="accent1"/>
              </a:buClr>
              <a:buFont typeface="Wingdings" panose="05000000000000000000" pitchFamily="2" charset="2"/>
              <a:buChar char="v"/>
            </a:pPr>
            <a:r>
              <a:rPr lang="en-US" sz="2400" b="1" dirty="0">
                <a:latin typeface="Times New Roman" panose="02020603050405020304" pitchFamily="18" charset="0"/>
                <a:cs typeface="Times New Roman" panose="02020603050405020304" pitchFamily="18" charset="0"/>
              </a:rPr>
              <a:t>Proposed Actions</a:t>
            </a:r>
            <a:r>
              <a:rPr lang="en-US" sz="2400" dirty="0">
                <a:latin typeface="Times New Roman" panose="02020603050405020304" pitchFamily="18" charset="0"/>
                <a:cs typeface="Times New Roman" panose="02020603050405020304" pitchFamily="18" charset="0"/>
              </a:rPr>
              <a:t>:</a:t>
            </a:r>
          </a:p>
          <a:p>
            <a:pPr marL="800100" lvl="1" indent="-342900">
              <a:lnSpc>
                <a:spcPct val="200000"/>
              </a:lnSpc>
              <a:buClr>
                <a:schemeClr val="accent1"/>
              </a:buCl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Fine-tune the existing model by experimenting with advanced architectures (e.g., EfficientNet or ResNet variants).</a:t>
            </a:r>
          </a:p>
          <a:p>
            <a:pPr marL="800100" lvl="1" indent="-342900">
              <a:lnSpc>
                <a:spcPct val="200000"/>
              </a:lnSpc>
              <a:buClr>
                <a:schemeClr val="accent1"/>
              </a:buCl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Implement techniques like transfer learning to leverage pre-trained models on similar medical imaging tasks.</a:t>
            </a:r>
          </a:p>
          <a:p>
            <a:pPr marL="800100" lvl="1" indent="-342900">
              <a:lnSpc>
                <a:spcPct val="200000"/>
              </a:lnSpc>
              <a:buClr>
                <a:schemeClr val="accent1"/>
              </a:buCl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Optimize hyperparameters using automated tools such as Optuna or grid search to improve training efficiency.</a:t>
            </a:r>
          </a:p>
          <a:p>
            <a:pPr marL="800100" lvl="1" indent="-342900">
              <a:lnSpc>
                <a:spcPct val="200000"/>
              </a:lnSpc>
              <a:buClr>
                <a:schemeClr val="accent1"/>
              </a:buCl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Address overfitting issues by incorporating regularization techniques like dropout or L2 regularization.</a:t>
            </a:r>
          </a:p>
          <a:p>
            <a:pPr marL="800100" lvl="1" indent="-342900">
              <a:lnSpc>
                <a:spcPct val="200000"/>
              </a:lnSpc>
              <a:buClr>
                <a:schemeClr val="accent1"/>
              </a:buCl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Explore ensemble methods by combining predictions from multiple models to increase accuracy.</a:t>
            </a:r>
          </a:p>
        </p:txBody>
      </p:sp>
    </p:spTree>
    <p:extLst>
      <p:ext uri="{BB962C8B-B14F-4D97-AF65-F5344CB8AC3E}">
        <p14:creationId xmlns:p14="http://schemas.microsoft.com/office/powerpoint/2010/main" val="1548692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1177171" y="1119145"/>
            <a:ext cx="5670590" cy="708779"/>
          </a:xfrm>
          <a:prstGeom prst="rect">
            <a:avLst/>
          </a:prstGeom>
          <a:noFill/>
          <a:ln/>
        </p:spPr>
        <p:txBody>
          <a:bodyPr wrap="none" lIns="0" tIns="0" rIns="0" bIns="0" rtlCol="0" anchor="t"/>
          <a:lstStyle/>
          <a:p>
            <a:pPr marL="0" indent="0">
              <a:lnSpc>
                <a:spcPts val="5550"/>
              </a:lnSpc>
              <a:buNone/>
            </a:pPr>
            <a:r>
              <a:rPr lang="en-US" sz="3000" b="1" dirty="0">
                <a:latin typeface="Times New Roman" panose="02020603050405020304" pitchFamily="18" charset="0"/>
                <a:ea typeface="Roboto Slab" pitchFamily="34" charset="-122"/>
                <a:cs typeface="Times New Roman" panose="02020603050405020304" pitchFamily="18" charset="0"/>
              </a:rPr>
              <a:t>CONCLUSION :</a:t>
            </a:r>
            <a:endParaRPr lang="en-US" sz="3000" b="1" dirty="0">
              <a:latin typeface="Times New Roman" panose="02020603050405020304" pitchFamily="18" charset="0"/>
              <a:cs typeface="Times New Roman" panose="02020603050405020304" pitchFamily="18" charset="0"/>
            </a:endParaRPr>
          </a:p>
        </p:txBody>
      </p:sp>
      <p:sp>
        <p:nvSpPr>
          <p:cNvPr id="4" name="Text 2"/>
          <p:cNvSpPr/>
          <p:nvPr/>
        </p:nvSpPr>
        <p:spPr>
          <a:xfrm>
            <a:off x="1020604" y="3759041"/>
            <a:ext cx="116800" cy="453509"/>
          </a:xfrm>
          <a:prstGeom prst="rect">
            <a:avLst/>
          </a:prstGeom>
          <a:noFill/>
          <a:ln/>
        </p:spPr>
        <p:txBody>
          <a:bodyPr wrap="none" lIns="0" tIns="0" rIns="0" bIns="0" rtlCol="0" anchor="t"/>
          <a:lstStyle/>
          <a:p>
            <a:pPr marL="0" indent="0" algn="ctr">
              <a:lnSpc>
                <a:spcPts val="3550"/>
              </a:lnSpc>
              <a:buNone/>
            </a:pPr>
            <a:endParaRPr lang="en-US" sz="2200" dirty="0">
              <a:latin typeface="Times New Roman" panose="02020603050405020304" pitchFamily="18" charset="0"/>
              <a:cs typeface="Times New Roman" panose="02020603050405020304" pitchFamily="18" charset="0"/>
            </a:endParaRPr>
          </a:p>
        </p:txBody>
      </p:sp>
      <p:sp>
        <p:nvSpPr>
          <p:cNvPr id="6" name="Text 4"/>
          <p:cNvSpPr/>
          <p:nvPr/>
        </p:nvSpPr>
        <p:spPr>
          <a:xfrm>
            <a:off x="4281249" y="4049554"/>
            <a:ext cx="7283410" cy="362903"/>
          </a:xfrm>
          <a:prstGeom prst="rect">
            <a:avLst/>
          </a:prstGeom>
          <a:noFill/>
          <a:ln/>
        </p:spPr>
        <p:txBody>
          <a:bodyPr wrap="none" lIns="0" tIns="0" rIns="0" bIns="0" rtlCol="0" anchor="t"/>
          <a:lstStyle/>
          <a:p>
            <a:pPr marL="0" indent="0" algn="l">
              <a:lnSpc>
                <a:spcPts val="2850"/>
              </a:lnSpc>
              <a:buNone/>
            </a:pPr>
            <a:endParaRPr lang="en-US" sz="1750" dirty="0">
              <a:latin typeface="Times New Roman" panose="02020603050405020304" pitchFamily="18" charset="0"/>
              <a:cs typeface="Times New Roman" panose="02020603050405020304" pitchFamily="18" charset="0"/>
            </a:endParaRPr>
          </a:p>
        </p:txBody>
      </p:sp>
      <p:sp>
        <p:nvSpPr>
          <p:cNvPr id="9" name="Text 7"/>
          <p:cNvSpPr/>
          <p:nvPr/>
        </p:nvSpPr>
        <p:spPr>
          <a:xfrm>
            <a:off x="1020604" y="5179338"/>
            <a:ext cx="156567" cy="453509"/>
          </a:xfrm>
          <a:prstGeom prst="rect">
            <a:avLst/>
          </a:prstGeom>
          <a:noFill/>
          <a:ln/>
        </p:spPr>
        <p:txBody>
          <a:bodyPr wrap="none" lIns="0" tIns="0" rIns="0" bIns="0" rtlCol="0" anchor="t"/>
          <a:lstStyle/>
          <a:p>
            <a:pPr marL="0" indent="0" algn="ctr">
              <a:lnSpc>
                <a:spcPts val="3550"/>
              </a:lnSpc>
              <a:buNone/>
            </a:pPr>
            <a:endParaRPr lang="en-US" sz="2200" dirty="0">
              <a:latin typeface="Times New Roman" panose="02020603050405020304" pitchFamily="18" charset="0"/>
              <a:cs typeface="Times New Roman" panose="02020603050405020304" pitchFamily="18" charset="0"/>
            </a:endParaRPr>
          </a:p>
        </p:txBody>
      </p:sp>
      <p:sp>
        <p:nvSpPr>
          <p:cNvPr id="11" name="Text 9"/>
          <p:cNvSpPr/>
          <p:nvPr/>
        </p:nvSpPr>
        <p:spPr>
          <a:xfrm>
            <a:off x="7542014" y="5469850"/>
            <a:ext cx="5470565" cy="362903"/>
          </a:xfrm>
          <a:prstGeom prst="rect">
            <a:avLst/>
          </a:prstGeom>
          <a:noFill/>
          <a:ln/>
        </p:spPr>
        <p:txBody>
          <a:bodyPr wrap="none" lIns="0" tIns="0" rIns="0" bIns="0" rtlCol="0" anchor="t"/>
          <a:lstStyle/>
          <a:p>
            <a:pPr marL="0" indent="0" algn="l">
              <a:lnSpc>
                <a:spcPts val="2850"/>
              </a:lnSpc>
              <a:buNone/>
            </a:pPr>
            <a:endParaRPr lang="en-US" sz="175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45E4FB6A-34FE-FF1C-FCED-2F89789586B7}"/>
              </a:ext>
            </a:extLst>
          </p:cNvPr>
          <p:cNvSpPr txBox="1"/>
          <p:nvPr/>
        </p:nvSpPr>
        <p:spPr>
          <a:xfrm>
            <a:off x="1079004" y="2366628"/>
            <a:ext cx="12889349" cy="3691844"/>
          </a:xfrm>
          <a:prstGeom prst="rect">
            <a:avLst/>
          </a:prstGeom>
          <a:noFill/>
        </p:spPr>
        <p:txBody>
          <a:bodyPr wrap="square">
            <a:spAutoFit/>
          </a:bodyPr>
          <a:lstStyle/>
          <a:p>
            <a:pPr marL="342900" indent="-342900">
              <a:lnSpc>
                <a:spcPct val="200000"/>
              </a:lnSpc>
              <a:buClr>
                <a:schemeClr val="accent1"/>
              </a:buClr>
              <a:buFont typeface="Wingdings" panose="05000000000000000000" pitchFamily="2" charset="2"/>
              <a:buChar char="v"/>
            </a:pPr>
            <a:r>
              <a:rPr lang="en-US" sz="2000" dirty="0">
                <a:latin typeface="Times New Roman" panose="02020603050405020304" pitchFamily="18" charset="0"/>
                <a:ea typeface="TT Octosquares"/>
                <a:cs typeface="Times New Roman" panose="02020603050405020304" pitchFamily="18" charset="0"/>
                <a:sym typeface="TT Octosquares"/>
              </a:rPr>
              <a:t>The project successfully showcases the integration of Convolutional Neural Networks (CNNs) within a  web application to facilitate tumor detection in medical imaging.  </a:t>
            </a:r>
          </a:p>
          <a:p>
            <a:pPr marL="342900" indent="-342900">
              <a:lnSpc>
                <a:spcPct val="200000"/>
              </a:lnSpc>
              <a:buClr>
                <a:schemeClr val="accent1"/>
              </a:buClr>
              <a:buFont typeface="Wingdings" panose="05000000000000000000" pitchFamily="2" charset="2"/>
              <a:buChar char="v"/>
            </a:pPr>
            <a:endParaRPr lang="en-US" sz="2000" dirty="0">
              <a:latin typeface="Times New Roman" panose="02020603050405020304" pitchFamily="18" charset="0"/>
              <a:ea typeface="TT Octosquares"/>
              <a:cs typeface="Times New Roman" panose="02020603050405020304" pitchFamily="18" charset="0"/>
              <a:sym typeface="TT Octosquares"/>
            </a:endParaRPr>
          </a:p>
          <a:p>
            <a:pPr marL="342900" indent="-342900">
              <a:lnSpc>
                <a:spcPct val="200000"/>
              </a:lnSpc>
              <a:buClr>
                <a:schemeClr val="accent1"/>
              </a:buClr>
              <a:buFont typeface="Wingdings" panose="05000000000000000000" pitchFamily="2" charset="2"/>
              <a:buChar char="v"/>
            </a:pPr>
            <a:r>
              <a:rPr lang="en-US" sz="2000" dirty="0">
                <a:latin typeface="Times New Roman" panose="02020603050405020304" pitchFamily="18" charset="0"/>
                <a:ea typeface="TT Octosquares"/>
                <a:cs typeface="Times New Roman" panose="02020603050405020304" pitchFamily="18" charset="0"/>
                <a:sym typeface="TT Octosquares"/>
              </a:rPr>
              <a:t>With a powerful combination of artificial intelligence and an accessible interface, this solution aims to support medical professionals in achieving accurate and timely diagnosis of iris tumors, potentially improving patient outcomes through early detection and intervention.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33359C-9693-3885-0F83-9865693E331D}"/>
              </a:ext>
            </a:extLst>
          </p:cNvPr>
          <p:cNvSpPr txBox="1"/>
          <p:nvPr/>
        </p:nvSpPr>
        <p:spPr>
          <a:xfrm>
            <a:off x="3810000" y="2903190"/>
            <a:ext cx="7614213" cy="1569660"/>
          </a:xfrm>
          <a:prstGeom prst="rect">
            <a:avLst/>
          </a:prstGeom>
          <a:noFill/>
        </p:spPr>
        <p:txBody>
          <a:bodyPr wrap="square" rtlCol="0">
            <a:spAutoFit/>
          </a:bodyPr>
          <a:lstStyle/>
          <a:p>
            <a:r>
              <a:rPr lang="en-US" sz="9600" dirty="0">
                <a:latin typeface="Times New Roman" panose="02020603050405020304" pitchFamily="18" charset="0"/>
                <a:cs typeface="Times New Roman" panose="02020603050405020304" pitchFamily="18" charset="0"/>
              </a:rPr>
              <a:t>THANK YOU</a:t>
            </a:r>
            <a:endParaRPr lang="en-IN" sz="9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350159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74BB74E-1667-6F9C-A4B1-EBAA4C36F6E7}"/>
              </a:ext>
            </a:extLst>
          </p:cNvPr>
          <p:cNvSpPr txBox="1"/>
          <p:nvPr/>
        </p:nvSpPr>
        <p:spPr>
          <a:xfrm>
            <a:off x="367393" y="1182877"/>
            <a:ext cx="13895614" cy="6212278"/>
          </a:xfrm>
          <a:prstGeom prst="rect">
            <a:avLst/>
          </a:prstGeom>
          <a:noFill/>
        </p:spPr>
        <p:txBody>
          <a:bodyPr wrap="square" rtlCol="0">
            <a:spAutoFit/>
          </a:bodyPr>
          <a:lstStyle/>
          <a:p>
            <a:pPr algn="l">
              <a:lnSpc>
                <a:spcPct val="150000"/>
              </a:lnSpc>
              <a:buClr>
                <a:schemeClr val="accent1"/>
              </a:buClr>
            </a:pPr>
            <a:r>
              <a:rPr lang="en-IN" sz="2800" b="1" dirty="0">
                <a:solidFill>
                  <a:schemeClr val="accent6">
                    <a:lumMod val="50000"/>
                  </a:schemeClr>
                </a:solidFill>
                <a:latin typeface="Times New Roman" panose="02020603050405020304" pitchFamily="18" charset="0"/>
                <a:ea typeface="Roboto Slab" pitchFamily="2" charset="0"/>
                <a:cs typeface="Times New Roman" panose="02020603050405020304" pitchFamily="18" charset="0"/>
                <a:sym typeface="Times New Roman Bold"/>
              </a:rPr>
              <a:t> </a:t>
            </a:r>
            <a:r>
              <a:rPr lang="en-US" sz="2800" b="1" dirty="0">
                <a:solidFill>
                  <a:schemeClr val="accent6">
                    <a:lumMod val="50000"/>
                  </a:schemeClr>
                </a:solidFill>
                <a:latin typeface="Times New Roman" panose="02020603050405020304" pitchFamily="18" charset="0"/>
                <a:ea typeface="Roboto Slab" pitchFamily="2" charset="0"/>
                <a:cs typeface="Times New Roman" panose="02020603050405020304" pitchFamily="18" charset="0"/>
                <a:sym typeface="Times New Roman Bold"/>
              </a:rPr>
              <a:t>PROBLEM STATEMENT:</a:t>
            </a:r>
          </a:p>
          <a:p>
            <a:pPr algn="l">
              <a:lnSpc>
                <a:spcPct val="150000"/>
              </a:lnSpc>
              <a:buClr>
                <a:schemeClr val="accent1"/>
              </a:buClr>
            </a:pPr>
            <a:endParaRPr lang="en-US" sz="2400" b="1" dirty="0">
              <a:solidFill>
                <a:srgbClr val="3257B8"/>
              </a:solidFill>
              <a:latin typeface="Times New Roman" panose="02020603050405020304" pitchFamily="18" charset="0"/>
              <a:ea typeface="Roboto Slab" pitchFamily="2" charset="0"/>
              <a:cs typeface="Times New Roman" panose="02020603050405020304" pitchFamily="18" charset="0"/>
              <a:sym typeface="Times New Roman Bold"/>
            </a:endParaRPr>
          </a:p>
          <a:p>
            <a:pPr marL="342900" indent="-342900" algn="l">
              <a:lnSpc>
                <a:spcPct val="150000"/>
              </a:lnSpc>
              <a:buClr>
                <a:schemeClr val="accent1"/>
              </a:buClr>
              <a:buFont typeface="Wingdings" panose="05000000000000000000" pitchFamily="2" charset="2"/>
              <a:buChar char="v"/>
            </a:pPr>
            <a:r>
              <a:rPr lang="en-US" sz="2400" dirty="0">
                <a:solidFill>
                  <a:srgbClr val="000000"/>
                </a:solidFill>
                <a:latin typeface="Times New Roman" panose="02020603050405020304" pitchFamily="18" charset="0"/>
                <a:ea typeface="Times New Roman"/>
                <a:cs typeface="Times New Roman" panose="02020603050405020304" pitchFamily="18" charset="0"/>
                <a:sym typeface="Times New Roman"/>
              </a:rPr>
              <a:t>The goal of this project is to develop a Convolutional Neural Network (CNN) model capable of detecting tumors in iris images to aid early diagnosis. The model is showcased, allowing users to upload iris images and receive real-time tumor detection results to facilitate diagnosis.</a:t>
            </a:r>
          </a:p>
          <a:p>
            <a:pPr marL="342900" indent="-342900" algn="l">
              <a:lnSpc>
                <a:spcPct val="150000"/>
              </a:lnSpc>
              <a:buClr>
                <a:schemeClr val="accent1"/>
              </a:buClr>
              <a:buFont typeface="Wingdings" panose="05000000000000000000" pitchFamily="2" charset="2"/>
              <a:buChar char="v"/>
            </a:pPr>
            <a:endParaRPr lang="en-US" sz="2400"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342900" indent="-342900" algn="l">
              <a:lnSpc>
                <a:spcPct val="150000"/>
              </a:lnSpc>
              <a:buClr>
                <a:schemeClr val="accent1"/>
              </a:buClr>
              <a:buFont typeface="Wingdings" panose="05000000000000000000" pitchFamily="2" charset="2"/>
              <a:buChar char="v"/>
            </a:pPr>
            <a:r>
              <a:rPr lang="en-US" sz="2400" dirty="0">
                <a:solidFill>
                  <a:srgbClr val="000000"/>
                </a:solidFill>
                <a:latin typeface="Times New Roman" panose="02020603050405020304" pitchFamily="18" charset="0"/>
                <a:ea typeface="Times New Roman"/>
                <a:cs typeface="Times New Roman" panose="02020603050405020304" pitchFamily="18" charset="0"/>
                <a:sym typeface="Times New Roman"/>
              </a:rPr>
              <a:t>The model should classify images of the iris as either normal or tumor-present with high accuracy.</a:t>
            </a:r>
          </a:p>
          <a:p>
            <a:pPr marL="342900" indent="-342900" algn="l">
              <a:lnSpc>
                <a:spcPct val="150000"/>
              </a:lnSpc>
              <a:buClr>
                <a:schemeClr val="accent1"/>
              </a:buClr>
              <a:buFont typeface="Wingdings" panose="05000000000000000000" pitchFamily="2" charset="2"/>
              <a:buChar char="v"/>
            </a:pPr>
            <a:endParaRPr lang="en-US" sz="2400"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342900" indent="-342900" algn="l">
              <a:lnSpc>
                <a:spcPct val="150000"/>
              </a:lnSpc>
              <a:buClr>
                <a:schemeClr val="accent1"/>
              </a:buClr>
              <a:buFont typeface="Wingdings" panose="05000000000000000000" pitchFamily="2" charset="2"/>
              <a:buChar char="v"/>
            </a:pPr>
            <a:r>
              <a:rPr lang="en-US" sz="2400" dirty="0">
                <a:solidFill>
                  <a:srgbClr val="000000"/>
                </a:solidFill>
                <a:latin typeface="Times New Roman" panose="02020603050405020304" pitchFamily="18" charset="0"/>
                <a:ea typeface="Times New Roman"/>
                <a:cs typeface="Times New Roman" panose="02020603050405020304" pitchFamily="18" charset="0"/>
                <a:sym typeface="Times New Roman"/>
              </a:rPr>
              <a:t>Interns learnt about iris tumors, data preprocessing techniques, and model evaluation metrics, ultimately providing a foundation in using artificial intelligence for medical diagnostics.</a:t>
            </a:r>
          </a:p>
          <a:p>
            <a:pPr marL="342900" indent="-342900">
              <a:lnSpc>
                <a:spcPct val="150000"/>
              </a:lnSpc>
              <a:buClr>
                <a:schemeClr val="accent1"/>
              </a:buClr>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5279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557588" y="861586"/>
            <a:ext cx="6244708" cy="708779"/>
          </a:xfrm>
          <a:prstGeom prst="rect">
            <a:avLst/>
          </a:prstGeom>
          <a:noFill/>
          <a:ln/>
        </p:spPr>
        <p:txBody>
          <a:bodyPr wrap="none" lIns="0" tIns="0" rIns="0" bIns="0" rtlCol="0" anchor="t"/>
          <a:lstStyle/>
          <a:p>
            <a:pPr marL="0" indent="0">
              <a:lnSpc>
                <a:spcPts val="5550"/>
              </a:lnSpc>
              <a:buNone/>
            </a:pPr>
            <a:r>
              <a:rPr lang="en-US" sz="3200" b="1" dirty="0">
                <a:solidFill>
                  <a:schemeClr val="accent6">
                    <a:lumMod val="50000"/>
                  </a:schemeClr>
                </a:solidFill>
                <a:latin typeface="Times New Roman" panose="02020603050405020304" pitchFamily="18" charset="0"/>
                <a:ea typeface="Roboto Slab" pitchFamily="34" charset="-122"/>
                <a:cs typeface="Times New Roman" panose="02020603050405020304" pitchFamily="18" charset="0"/>
              </a:rPr>
              <a:t>PROJECT OVERVIEW:</a:t>
            </a:r>
            <a:endParaRPr lang="en-US" sz="3200" b="1"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3" name="Text 1"/>
          <p:cNvSpPr/>
          <p:nvPr/>
        </p:nvSpPr>
        <p:spPr>
          <a:xfrm>
            <a:off x="833987" y="1937161"/>
            <a:ext cx="1915604" cy="321648"/>
          </a:xfrm>
          <a:prstGeom prst="rect">
            <a:avLst/>
          </a:prstGeom>
          <a:noFill/>
          <a:ln/>
        </p:spPr>
        <p:txBody>
          <a:bodyPr wrap="none" lIns="0" tIns="0" rIns="0" bIns="0" rtlCol="0" anchor="t"/>
          <a:lstStyle/>
          <a:p>
            <a:pPr marL="0" indent="0">
              <a:lnSpc>
                <a:spcPts val="2750"/>
              </a:lnSpc>
              <a:buNone/>
            </a:pPr>
            <a:r>
              <a:rPr lang="en-US" sz="2200" b="1" dirty="0">
                <a:solidFill>
                  <a:schemeClr val="bg2">
                    <a:lumMod val="10000"/>
                  </a:schemeClr>
                </a:solidFill>
                <a:latin typeface="Times New Roman" panose="02020603050405020304" pitchFamily="18" charset="0"/>
                <a:ea typeface="Roboto Slab" pitchFamily="34" charset="-122"/>
                <a:cs typeface="Times New Roman" panose="02020603050405020304" pitchFamily="18" charset="0"/>
              </a:rPr>
              <a:t>Objective</a:t>
            </a:r>
            <a:endParaRPr lang="en-US" sz="2200" b="1"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4" name="Text 2"/>
          <p:cNvSpPr/>
          <p:nvPr/>
        </p:nvSpPr>
        <p:spPr>
          <a:xfrm>
            <a:off x="3301894" y="1916534"/>
            <a:ext cx="6244709" cy="362903"/>
          </a:xfrm>
          <a:prstGeom prst="rect">
            <a:avLst/>
          </a:prstGeom>
          <a:noFill/>
          <a:ln/>
        </p:spPr>
        <p:txBody>
          <a:bodyPr wrap="none" lIns="0" tIns="0" rIns="0" bIns="0" rtlCol="0" anchor="t"/>
          <a:lstStyle/>
          <a:p>
            <a:pPr marL="0" indent="0">
              <a:lnSpc>
                <a:spcPts val="2850"/>
              </a:lnSpc>
              <a:buNone/>
            </a:pPr>
            <a:r>
              <a:rPr lang="en-US" sz="2000" dirty="0">
                <a:latin typeface="Times New Roman" panose="02020603050405020304" pitchFamily="18" charset="0"/>
                <a:ea typeface="Roboto" pitchFamily="34" charset="-122"/>
                <a:cs typeface="Times New Roman" panose="02020603050405020304" pitchFamily="18" charset="0"/>
              </a:rPr>
              <a:t>Develop a CNN model to accurately identify iris tumors.</a:t>
            </a:r>
            <a:endParaRPr lang="en-US" sz="2000" dirty="0">
              <a:latin typeface="Times New Roman" panose="02020603050405020304" pitchFamily="18" charset="0"/>
              <a:cs typeface="Times New Roman" panose="02020603050405020304" pitchFamily="18" charset="0"/>
            </a:endParaRPr>
          </a:p>
        </p:txBody>
      </p:sp>
      <p:sp>
        <p:nvSpPr>
          <p:cNvPr id="5" name="Text 3"/>
          <p:cNvSpPr/>
          <p:nvPr/>
        </p:nvSpPr>
        <p:spPr>
          <a:xfrm>
            <a:off x="833987" y="2540667"/>
            <a:ext cx="2046374" cy="321648"/>
          </a:xfrm>
          <a:prstGeom prst="rect">
            <a:avLst/>
          </a:prstGeom>
          <a:noFill/>
          <a:ln/>
        </p:spPr>
        <p:txBody>
          <a:bodyPr wrap="none" lIns="0" tIns="0" rIns="0" bIns="0" rtlCol="0" anchor="t"/>
          <a:lstStyle/>
          <a:p>
            <a:pPr marL="0" indent="0">
              <a:lnSpc>
                <a:spcPts val="2750"/>
              </a:lnSpc>
              <a:buNone/>
            </a:pPr>
            <a:r>
              <a:rPr lang="en-US" sz="2200" b="1" dirty="0">
                <a:solidFill>
                  <a:schemeClr val="bg2">
                    <a:lumMod val="10000"/>
                  </a:schemeClr>
                </a:solidFill>
                <a:latin typeface="Times New Roman" panose="02020603050405020304" pitchFamily="18" charset="0"/>
                <a:ea typeface="Roboto Slab" pitchFamily="34" charset="-122"/>
                <a:cs typeface="Times New Roman" panose="02020603050405020304" pitchFamily="18" charset="0"/>
              </a:rPr>
              <a:t>Approach</a:t>
            </a:r>
            <a:endParaRPr lang="en-US" sz="2200" b="1"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6" name="Text 4"/>
          <p:cNvSpPr/>
          <p:nvPr/>
        </p:nvSpPr>
        <p:spPr>
          <a:xfrm>
            <a:off x="3220871" y="2484376"/>
            <a:ext cx="6244709" cy="362903"/>
          </a:xfrm>
          <a:prstGeom prst="rect">
            <a:avLst/>
          </a:prstGeom>
          <a:noFill/>
          <a:ln/>
        </p:spPr>
        <p:txBody>
          <a:bodyPr wrap="none" lIns="0" tIns="0" rIns="0" bIns="0" rtlCol="0" anchor="t"/>
          <a:lstStyle/>
          <a:p>
            <a:pPr marL="0" indent="0">
              <a:lnSpc>
                <a:spcPts val="2850"/>
              </a:lnSpc>
              <a:buNone/>
            </a:pPr>
            <a:r>
              <a:rPr lang="en-US" sz="2000" dirty="0">
                <a:latin typeface="Times New Roman" panose="02020603050405020304" pitchFamily="18" charset="0"/>
                <a:ea typeface="Roboto" pitchFamily="34" charset="-122"/>
                <a:cs typeface="Times New Roman" panose="02020603050405020304" pitchFamily="18" charset="0"/>
              </a:rPr>
              <a:t>Train a CNN model on a dataset of iris images.</a:t>
            </a:r>
            <a:endParaRPr lang="en-US" sz="20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7D5B74E7-92BD-BCF8-FB61-4FABC9BD247A}"/>
              </a:ext>
            </a:extLst>
          </p:cNvPr>
          <p:cNvSpPr txBox="1"/>
          <p:nvPr/>
        </p:nvSpPr>
        <p:spPr>
          <a:xfrm>
            <a:off x="245072" y="3490634"/>
            <a:ext cx="14014938" cy="4555093"/>
          </a:xfrm>
          <a:prstGeom prst="rect">
            <a:avLst/>
          </a:prstGeom>
          <a:noFill/>
        </p:spPr>
        <p:txBody>
          <a:bodyPr wrap="square" rtlCol="0">
            <a:spAutoFit/>
          </a:bodyPr>
          <a:lstStyle/>
          <a:p>
            <a:pPr marL="854964" indent="-342900" algn="l" rtl="0" eaLnBrk="1" latinLnBrk="0" hangingPunct="1">
              <a:lnSpc>
                <a:spcPct val="150000"/>
              </a:lnSpc>
              <a:buClrTx/>
              <a:buSzPct val="150000"/>
              <a:buFont typeface="Wingdings" panose="05000000000000000000" pitchFamily="2" charset="2"/>
              <a:buChar char="Ø"/>
            </a:pPr>
            <a:r>
              <a:rPr lang="en-US" sz="2000" b="1" dirty="0">
                <a:solidFill>
                  <a:schemeClr val="bg2">
                    <a:lumMod val="10000"/>
                  </a:schemeClr>
                </a:solidFill>
                <a:latin typeface="Times New Roman" panose="02020603050405020304" pitchFamily="18" charset="0"/>
                <a:ea typeface="Times New Roman"/>
                <a:cs typeface="Times New Roman" panose="02020603050405020304" pitchFamily="18" charset="0"/>
                <a:sym typeface="Times New Roman"/>
              </a:rPr>
              <a:t>Upload Image:</a:t>
            </a:r>
          </a:p>
          <a:p>
            <a:pPr marL="512064" algn="l" rtl="0" eaLnBrk="1" latinLnBrk="0" hangingPunct="1">
              <a:lnSpc>
                <a:spcPct val="150000"/>
              </a:lnSpc>
              <a:buClrTx/>
              <a:buSzPct val="150000"/>
            </a:pPr>
            <a:r>
              <a:rPr lang="en-US" sz="2000" b="1"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sz="2000" dirty="0">
                <a:solidFill>
                  <a:srgbClr val="000000"/>
                </a:solidFill>
                <a:latin typeface="Times New Roman" panose="02020603050405020304" pitchFamily="18" charset="0"/>
                <a:ea typeface="Times New Roman"/>
                <a:cs typeface="Times New Roman" panose="02020603050405020304" pitchFamily="18" charset="0"/>
                <a:sym typeface="Times New Roman"/>
              </a:rPr>
              <a:t>The "upload image" feature allows users to submit an image—either showing a tumor or not through the     application. </a:t>
            </a:r>
          </a:p>
          <a:p>
            <a:pPr marL="854964" indent="-342900" algn="l" rtl="0" eaLnBrk="1" latinLnBrk="0" hangingPunct="1">
              <a:lnSpc>
                <a:spcPct val="150000"/>
              </a:lnSpc>
              <a:buClrTx/>
              <a:buSzPct val="150000"/>
              <a:buFont typeface="Wingdings" panose="05000000000000000000" pitchFamily="2" charset="2"/>
              <a:buChar char="Ø"/>
            </a:pPr>
            <a:r>
              <a:rPr lang="en-US" sz="2000" b="1" dirty="0">
                <a:solidFill>
                  <a:srgbClr val="000000"/>
                </a:solidFill>
                <a:latin typeface="Times New Roman" panose="02020603050405020304" pitchFamily="18" charset="0"/>
                <a:ea typeface="Times New Roman"/>
                <a:cs typeface="Times New Roman" panose="02020603050405020304" pitchFamily="18" charset="0"/>
                <a:sym typeface="Times New Roman"/>
              </a:rPr>
              <a:t>Detect Image:  </a:t>
            </a:r>
          </a:p>
          <a:p>
            <a:pPr marL="512064" algn="l" rtl="0" eaLnBrk="1" latinLnBrk="0" hangingPunct="1">
              <a:lnSpc>
                <a:spcPct val="150000"/>
              </a:lnSpc>
              <a:buClrTx/>
              <a:buSzPct val="150000"/>
            </a:pPr>
            <a:r>
              <a:rPr lang="en-US" sz="2000" b="1"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sz="2000" dirty="0">
                <a:solidFill>
                  <a:srgbClr val="000000"/>
                </a:solidFill>
                <a:latin typeface="Times New Roman" panose="02020603050405020304" pitchFamily="18" charset="0"/>
                <a:ea typeface="Times New Roman"/>
                <a:cs typeface="Times New Roman" panose="02020603050405020304" pitchFamily="18" charset="0"/>
                <a:sym typeface="Times New Roman"/>
              </a:rPr>
              <a:t>The "detect image" feature processes the user-uploaded image to determine if a tumor is present by using  a</a:t>
            </a:r>
          </a:p>
          <a:p>
            <a:pPr marL="512064" algn="l" rtl="0" eaLnBrk="1" latinLnBrk="0" hangingPunct="1">
              <a:lnSpc>
                <a:spcPct val="150000"/>
              </a:lnSpc>
              <a:buClrTx/>
              <a:buSzPct val="150000"/>
            </a:pPr>
            <a:r>
              <a:rPr lang="en-US" sz="2000" dirty="0">
                <a:solidFill>
                  <a:srgbClr val="000000"/>
                </a:solidFill>
                <a:latin typeface="Times New Roman" panose="02020603050405020304" pitchFamily="18" charset="0"/>
                <a:ea typeface="Times New Roman"/>
                <a:cs typeface="Times New Roman" panose="02020603050405020304" pitchFamily="18" charset="0"/>
                <a:sym typeface="Times New Roman"/>
              </a:rPr>
              <a:t>      Convolutional Neural Network (CNN) algorithm</a:t>
            </a:r>
          </a:p>
          <a:p>
            <a:pPr marL="854964" indent="-342900" algn="l" rtl="0" eaLnBrk="1" latinLnBrk="0" hangingPunct="1">
              <a:lnSpc>
                <a:spcPct val="150000"/>
              </a:lnSpc>
              <a:buClrTx/>
              <a:buSzPct val="150000"/>
              <a:buFont typeface="Wingdings" panose="05000000000000000000" pitchFamily="2" charset="2"/>
              <a:buChar char="Ø"/>
            </a:pPr>
            <a:r>
              <a:rPr lang="en-US" sz="2000" b="1" dirty="0">
                <a:solidFill>
                  <a:srgbClr val="000000"/>
                </a:solidFill>
                <a:latin typeface="Times New Roman" panose="02020603050405020304" pitchFamily="18" charset="0"/>
                <a:ea typeface="Times New Roman"/>
                <a:cs typeface="Times New Roman" panose="02020603050405020304" pitchFamily="18" charset="0"/>
                <a:sym typeface="Times New Roman"/>
              </a:rPr>
              <a:t>Show result:</a:t>
            </a:r>
          </a:p>
          <a:p>
            <a:pPr marL="512064" algn="l" rtl="0" eaLnBrk="1" latinLnBrk="0" hangingPunct="1">
              <a:lnSpc>
                <a:spcPct val="150000"/>
              </a:lnSpc>
              <a:buClrTx/>
              <a:buSzPct val="150000"/>
            </a:pPr>
            <a:r>
              <a:rPr lang="en-US" sz="2000" b="1"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sz="2000" dirty="0">
                <a:solidFill>
                  <a:srgbClr val="000000"/>
                </a:solidFill>
                <a:latin typeface="Times New Roman" panose="02020603050405020304" pitchFamily="18" charset="0"/>
                <a:ea typeface="Times New Roman"/>
                <a:cs typeface="Times New Roman" panose="02020603050405020304" pitchFamily="18" charset="0"/>
                <a:sym typeface="Times New Roman"/>
              </a:rPr>
              <a:t>After processing the image through the CNN algorithm, the application displays a clear result indicating whether a tumor is                                                             	detected  or not.</a:t>
            </a:r>
          </a:p>
          <a:p>
            <a:pPr marL="854964" indent="-342900" algn="l" rtl="0" eaLnBrk="1" latinLnBrk="0" hangingPunct="1">
              <a:lnSpc>
                <a:spcPct val="150000"/>
              </a:lnSpc>
              <a:buClrTx/>
              <a:buSzPct val="150000"/>
              <a:buFont typeface="Wingdings" panose="05000000000000000000" pitchFamily="2" charset="2"/>
              <a:buChar char="Ø"/>
            </a:pPr>
            <a:endParaRPr lang="en-IN" sz="2000" dirty="0">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41082DA0-6651-4C84-96BC-5D1B72927565}"/>
                  </a:ext>
                </a:extLst>
              </p14:cNvPr>
              <p14:cNvContentPartPr/>
              <p14:nvPr/>
            </p14:nvContentPartPr>
            <p14:xfrm>
              <a:off x="1711135" y="-3118689"/>
              <a:ext cx="360" cy="360"/>
            </p14:xfrm>
          </p:contentPart>
        </mc:Choice>
        <mc:Fallback xmlns="">
          <p:pic>
            <p:nvPicPr>
              <p:cNvPr id="3" name="Ink 2">
                <a:extLst>
                  <a:ext uri="{FF2B5EF4-FFF2-40B4-BE49-F238E27FC236}">
                    <a16:creationId xmlns:a16="http://schemas.microsoft.com/office/drawing/2014/main" id="{41082DA0-6651-4C84-96BC-5D1B72927565}"/>
                  </a:ext>
                </a:extLst>
              </p:cNvPr>
              <p:cNvPicPr/>
              <p:nvPr/>
            </p:nvPicPr>
            <p:blipFill>
              <a:blip r:embed="rId3"/>
              <a:stretch>
                <a:fillRect/>
              </a:stretch>
            </p:blipFill>
            <p:spPr>
              <a:xfrm>
                <a:off x="1705015" y="-3124809"/>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63892493-00F5-5668-8921-DA47F45E9B27}"/>
                  </a:ext>
                </a:extLst>
              </p14:cNvPr>
              <p14:cNvContentPartPr/>
              <p14:nvPr/>
            </p14:nvContentPartPr>
            <p14:xfrm>
              <a:off x="4759255" y="3329271"/>
              <a:ext cx="360" cy="360"/>
            </p14:xfrm>
          </p:contentPart>
        </mc:Choice>
        <mc:Fallback xmlns="">
          <p:pic>
            <p:nvPicPr>
              <p:cNvPr id="4" name="Ink 3">
                <a:extLst>
                  <a:ext uri="{FF2B5EF4-FFF2-40B4-BE49-F238E27FC236}">
                    <a16:creationId xmlns:a16="http://schemas.microsoft.com/office/drawing/2014/main" id="{63892493-00F5-5668-8921-DA47F45E9B27}"/>
                  </a:ext>
                </a:extLst>
              </p:cNvPr>
              <p:cNvPicPr/>
              <p:nvPr/>
            </p:nvPicPr>
            <p:blipFill>
              <a:blip r:embed="rId3"/>
              <a:stretch>
                <a:fillRect/>
              </a:stretch>
            </p:blipFill>
            <p:spPr>
              <a:xfrm>
                <a:off x="4753135" y="3323151"/>
                <a:ext cx="12600" cy="12600"/>
              </a:xfrm>
              <a:prstGeom prst="rect">
                <a:avLst/>
              </a:prstGeom>
            </p:spPr>
          </p:pic>
        </mc:Fallback>
      </mc:AlternateContent>
      <p:graphicFrame>
        <p:nvGraphicFramePr>
          <p:cNvPr id="11" name="Diagram 10">
            <a:extLst>
              <a:ext uri="{FF2B5EF4-FFF2-40B4-BE49-F238E27FC236}">
                <a16:creationId xmlns:a16="http://schemas.microsoft.com/office/drawing/2014/main" id="{BDA5093C-C09B-E581-696E-2002A4393018}"/>
              </a:ext>
            </a:extLst>
          </p:cNvPr>
          <p:cNvGraphicFramePr/>
          <p:nvPr>
            <p:extLst>
              <p:ext uri="{D42A27DB-BD31-4B8C-83A1-F6EECF244321}">
                <p14:modId xmlns:p14="http://schemas.microsoft.com/office/powerpoint/2010/main" val="2766403401"/>
              </p:ext>
            </p:extLst>
          </p:nvPr>
        </p:nvGraphicFramePr>
        <p:xfrm>
          <a:off x="585979" y="1326458"/>
          <a:ext cx="13458441" cy="598634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5" name="TextBox 14">
            <a:extLst>
              <a:ext uri="{FF2B5EF4-FFF2-40B4-BE49-F238E27FC236}">
                <a16:creationId xmlns:a16="http://schemas.microsoft.com/office/drawing/2014/main" id="{B771D17E-27F9-65E8-DA19-58E7C51D7EF2}"/>
              </a:ext>
            </a:extLst>
          </p:cNvPr>
          <p:cNvSpPr txBox="1"/>
          <p:nvPr/>
        </p:nvSpPr>
        <p:spPr>
          <a:xfrm>
            <a:off x="585978" y="1255484"/>
            <a:ext cx="5212937" cy="584775"/>
          </a:xfrm>
          <a:prstGeom prst="rect">
            <a:avLst/>
          </a:prstGeom>
          <a:noFill/>
        </p:spPr>
        <p:txBody>
          <a:bodyPr wrap="square" rtlCol="0">
            <a:spAutoFit/>
          </a:bodyPr>
          <a:lstStyle/>
          <a:p>
            <a:r>
              <a:rPr lang="en-US" sz="3200" b="1" dirty="0">
                <a:solidFill>
                  <a:schemeClr val="accent6">
                    <a:lumMod val="50000"/>
                  </a:schemeClr>
                </a:solidFill>
                <a:latin typeface="Times New Roman" panose="02020603050405020304" pitchFamily="18" charset="0"/>
                <a:ea typeface="Roboto Slab" pitchFamily="2" charset="0"/>
                <a:cs typeface="Times New Roman" panose="02020603050405020304" pitchFamily="18" charset="0"/>
              </a:rPr>
              <a:t>PROJECT  WORKFLOW :</a:t>
            </a:r>
            <a:endParaRPr lang="en-IN" sz="3200" b="1" dirty="0">
              <a:solidFill>
                <a:schemeClr val="accent6">
                  <a:lumMod val="50000"/>
                </a:schemeClr>
              </a:solidFill>
              <a:latin typeface="Times New Roman" panose="02020603050405020304" pitchFamily="18" charset="0"/>
              <a:ea typeface="Roboto Slab" pitchFamily="2" charset="0"/>
              <a:cs typeface="Times New Roman" panose="02020603050405020304" pitchFamily="18" charset="0"/>
            </a:endParaRPr>
          </a:p>
        </p:txBody>
      </p:sp>
    </p:spTree>
    <p:extLst>
      <p:ext uri="{BB962C8B-B14F-4D97-AF65-F5344CB8AC3E}">
        <p14:creationId xmlns:p14="http://schemas.microsoft.com/office/powerpoint/2010/main" val="3002017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635620"/>
            <a:ext cx="5486400" cy="7593981"/>
          </a:xfrm>
          <a:prstGeom prst="rect">
            <a:avLst/>
          </a:prstGeom>
        </p:spPr>
      </p:pic>
      <p:sp>
        <p:nvSpPr>
          <p:cNvPr id="3" name="Text 0"/>
          <p:cNvSpPr/>
          <p:nvPr/>
        </p:nvSpPr>
        <p:spPr>
          <a:xfrm>
            <a:off x="6280190" y="2936796"/>
            <a:ext cx="5670590" cy="708779"/>
          </a:xfrm>
          <a:prstGeom prst="rect">
            <a:avLst/>
          </a:prstGeom>
          <a:noFill/>
          <a:ln/>
        </p:spPr>
        <p:txBody>
          <a:bodyPr wrap="none" lIns="0" tIns="0" rIns="0" bIns="0" rtlCol="0" anchor="t"/>
          <a:lstStyle/>
          <a:p>
            <a:pPr marL="0" indent="0">
              <a:lnSpc>
                <a:spcPts val="5550"/>
              </a:lnSpc>
              <a:buNone/>
            </a:pPr>
            <a:r>
              <a:rPr lang="en-US" sz="4450" dirty="0">
                <a:solidFill>
                  <a:schemeClr val="accent6">
                    <a:lumMod val="50000"/>
                  </a:schemeClr>
                </a:solidFill>
                <a:latin typeface="Times New Roman" panose="02020603050405020304" pitchFamily="18" charset="0"/>
                <a:ea typeface="Roboto Slab" pitchFamily="34" charset="-122"/>
                <a:cs typeface="Times New Roman" panose="02020603050405020304" pitchFamily="18" charset="0"/>
              </a:rPr>
              <a:t>Dataset</a:t>
            </a:r>
            <a:endParaRPr lang="en-US" sz="4450"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4" name="Shape 1"/>
          <p:cNvSpPr/>
          <p:nvPr/>
        </p:nvSpPr>
        <p:spPr>
          <a:xfrm>
            <a:off x="6280190" y="3985736"/>
            <a:ext cx="3664863" cy="1306949"/>
          </a:xfrm>
          <a:prstGeom prst="roundRect">
            <a:avLst>
              <a:gd name="adj" fmla="val 2603"/>
            </a:avLst>
          </a:prstGeom>
          <a:solidFill>
            <a:srgbClr val="E9ECF2"/>
          </a:solidFill>
          <a:ln/>
        </p:spPr>
        <p:txBody>
          <a:bodyPr/>
          <a:lstStyle/>
          <a:p>
            <a:endParaRPr lang="en-IN" dirty="0"/>
          </a:p>
        </p:txBody>
      </p:sp>
      <p:sp>
        <p:nvSpPr>
          <p:cNvPr id="5" name="Text 2"/>
          <p:cNvSpPr/>
          <p:nvPr/>
        </p:nvSpPr>
        <p:spPr>
          <a:xfrm>
            <a:off x="6507004" y="4212550"/>
            <a:ext cx="2835235" cy="354330"/>
          </a:xfrm>
          <a:prstGeom prst="rect">
            <a:avLst/>
          </a:prstGeom>
          <a:noFill/>
          <a:ln/>
        </p:spPr>
        <p:txBody>
          <a:bodyPr wrap="none" lIns="0" tIns="0" rIns="0" bIns="0" rtlCol="0" anchor="t"/>
          <a:lstStyle/>
          <a:p>
            <a:pPr marL="0" indent="0">
              <a:lnSpc>
                <a:spcPts val="2750"/>
              </a:lnSpc>
              <a:buNone/>
            </a:pPr>
            <a:r>
              <a:rPr lang="en-US" sz="2200" b="1" dirty="0">
                <a:solidFill>
                  <a:srgbClr val="15213F"/>
                </a:solidFill>
                <a:latin typeface="Times New Roman" panose="02020603050405020304" pitchFamily="18" charset="0"/>
                <a:ea typeface="Roboto Slab" pitchFamily="34" charset="-122"/>
                <a:cs typeface="Times New Roman" panose="02020603050405020304" pitchFamily="18" charset="0"/>
              </a:rPr>
              <a:t>Affected Eyes</a:t>
            </a:r>
            <a:endParaRPr lang="en-US" sz="2200" b="1" dirty="0">
              <a:latin typeface="Times New Roman" panose="02020603050405020304" pitchFamily="18" charset="0"/>
              <a:cs typeface="Times New Roman" panose="02020603050405020304" pitchFamily="18" charset="0"/>
            </a:endParaRPr>
          </a:p>
        </p:txBody>
      </p:sp>
      <p:sp>
        <p:nvSpPr>
          <p:cNvPr id="6" name="Text 3"/>
          <p:cNvSpPr/>
          <p:nvPr/>
        </p:nvSpPr>
        <p:spPr>
          <a:xfrm>
            <a:off x="6507004" y="4702969"/>
            <a:ext cx="3211235" cy="362903"/>
          </a:xfrm>
          <a:prstGeom prst="rect">
            <a:avLst/>
          </a:prstGeom>
          <a:noFill/>
          <a:ln/>
        </p:spPr>
        <p:txBody>
          <a:bodyPr wrap="none" lIns="0" tIns="0" rIns="0" bIns="0" rtlCol="0" anchor="t"/>
          <a:lstStyle/>
          <a:p>
            <a:pPr marL="0" indent="0">
              <a:lnSpc>
                <a:spcPts val="2850"/>
              </a:lnSpc>
              <a:buNone/>
            </a:pPr>
            <a:r>
              <a:rPr lang="en-US" sz="2000" dirty="0">
                <a:solidFill>
                  <a:srgbClr val="15213F"/>
                </a:solidFill>
                <a:latin typeface="Times New Roman" panose="02020603050405020304" pitchFamily="18" charset="0"/>
                <a:ea typeface="Roboto" pitchFamily="34" charset="-122"/>
                <a:cs typeface="Times New Roman" panose="02020603050405020304" pitchFamily="18" charset="0"/>
              </a:rPr>
              <a:t>Images of eyes with tumors.</a:t>
            </a:r>
            <a:endParaRPr lang="en-US" sz="2000" dirty="0">
              <a:latin typeface="Times New Roman" panose="02020603050405020304" pitchFamily="18" charset="0"/>
              <a:cs typeface="Times New Roman" panose="02020603050405020304" pitchFamily="18" charset="0"/>
            </a:endParaRPr>
          </a:p>
        </p:txBody>
      </p:sp>
      <p:sp>
        <p:nvSpPr>
          <p:cNvPr id="7" name="Shape 4"/>
          <p:cNvSpPr/>
          <p:nvPr/>
        </p:nvSpPr>
        <p:spPr>
          <a:xfrm>
            <a:off x="9983866" y="3930551"/>
            <a:ext cx="3664863" cy="1306949"/>
          </a:xfrm>
          <a:prstGeom prst="roundRect">
            <a:avLst>
              <a:gd name="adj" fmla="val 2603"/>
            </a:avLst>
          </a:prstGeom>
          <a:solidFill>
            <a:srgbClr val="E9ECF2"/>
          </a:solidFill>
          <a:ln/>
        </p:spPr>
      </p:sp>
      <p:sp>
        <p:nvSpPr>
          <p:cNvPr id="8" name="Text 5"/>
          <p:cNvSpPr/>
          <p:nvPr/>
        </p:nvSpPr>
        <p:spPr>
          <a:xfrm>
            <a:off x="10398681" y="4212550"/>
            <a:ext cx="2835235" cy="354330"/>
          </a:xfrm>
          <a:prstGeom prst="rect">
            <a:avLst/>
          </a:prstGeom>
          <a:noFill/>
          <a:ln/>
        </p:spPr>
        <p:txBody>
          <a:bodyPr wrap="none" lIns="0" tIns="0" rIns="0" bIns="0" rtlCol="0" anchor="t"/>
          <a:lstStyle/>
          <a:p>
            <a:pPr marL="0" indent="0">
              <a:lnSpc>
                <a:spcPts val="2750"/>
              </a:lnSpc>
              <a:buNone/>
            </a:pPr>
            <a:r>
              <a:rPr lang="en-US" sz="2200" b="1" dirty="0">
                <a:solidFill>
                  <a:srgbClr val="15213F"/>
                </a:solidFill>
                <a:latin typeface="Times New Roman" panose="02020603050405020304" pitchFamily="18" charset="0"/>
                <a:ea typeface="Roboto Slab" pitchFamily="34" charset="-122"/>
                <a:cs typeface="Times New Roman" panose="02020603050405020304" pitchFamily="18" charset="0"/>
              </a:rPr>
              <a:t>Normal Eyes</a:t>
            </a:r>
            <a:endParaRPr lang="en-US" sz="2200" b="1" dirty="0">
              <a:latin typeface="Times New Roman" panose="02020603050405020304" pitchFamily="18" charset="0"/>
              <a:cs typeface="Times New Roman" panose="02020603050405020304" pitchFamily="18" charset="0"/>
            </a:endParaRPr>
          </a:p>
        </p:txBody>
      </p:sp>
      <p:sp>
        <p:nvSpPr>
          <p:cNvPr id="9" name="Text 6"/>
          <p:cNvSpPr/>
          <p:nvPr/>
        </p:nvSpPr>
        <p:spPr>
          <a:xfrm>
            <a:off x="10398681" y="4702969"/>
            <a:ext cx="3211235" cy="362903"/>
          </a:xfrm>
          <a:prstGeom prst="rect">
            <a:avLst/>
          </a:prstGeom>
          <a:noFill/>
          <a:ln/>
        </p:spPr>
        <p:txBody>
          <a:bodyPr wrap="none" lIns="0" tIns="0" rIns="0" bIns="0" rtlCol="0" anchor="t"/>
          <a:lstStyle/>
          <a:p>
            <a:pPr marL="0" indent="0">
              <a:lnSpc>
                <a:spcPts val="2850"/>
              </a:lnSpc>
              <a:buNone/>
            </a:pPr>
            <a:r>
              <a:rPr lang="en-US" sz="2000" dirty="0">
                <a:solidFill>
                  <a:srgbClr val="15213F"/>
                </a:solidFill>
                <a:latin typeface="Times New Roman" panose="02020603050405020304" pitchFamily="18" charset="0"/>
                <a:ea typeface="Roboto" pitchFamily="34" charset="-122"/>
                <a:cs typeface="Times New Roman" panose="02020603050405020304" pitchFamily="18" charset="0"/>
              </a:rPr>
              <a:t>Images of healthy eyes.</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EB9007-3115-D181-7BBE-8A4462D624E3}"/>
              </a:ext>
            </a:extLst>
          </p:cNvPr>
          <p:cNvSpPr txBox="1"/>
          <p:nvPr/>
        </p:nvSpPr>
        <p:spPr>
          <a:xfrm>
            <a:off x="357447" y="1489326"/>
            <a:ext cx="13915506" cy="6592639"/>
          </a:xfrm>
          <a:prstGeom prst="rect">
            <a:avLst/>
          </a:prstGeom>
          <a:noFill/>
        </p:spPr>
        <p:txBody>
          <a:bodyPr wrap="square" rtlCol="0">
            <a:spAutoFit/>
          </a:bodyPr>
          <a:lstStyle/>
          <a:p>
            <a:pPr marL="457200" indent="-457200">
              <a:lnSpc>
                <a:spcPct val="150000"/>
              </a:lnSpc>
              <a:buClr>
                <a:schemeClr val="accent1"/>
              </a:buClr>
              <a:buFont typeface="Wingdings" panose="05000000000000000000" pitchFamily="2" charset="2"/>
              <a:buChar char="v"/>
            </a:pPr>
            <a:r>
              <a:rPr lang="en-IN" sz="3200" dirty="0">
                <a:latin typeface="Times New Roman" panose="02020603050405020304" pitchFamily="18" charset="0"/>
                <a:cs typeface="Times New Roman" panose="02020603050405020304" pitchFamily="18" charset="0"/>
              </a:rPr>
              <a:t>Data </a:t>
            </a:r>
            <a:r>
              <a:rPr lang="en-IN" sz="3200" dirty="0">
                <a:solidFill>
                  <a:schemeClr val="accent6">
                    <a:lumMod val="50000"/>
                  </a:schemeClr>
                </a:solidFill>
                <a:latin typeface="Times New Roman" panose="02020603050405020304" pitchFamily="18" charset="0"/>
                <a:cs typeface="Times New Roman" panose="02020603050405020304" pitchFamily="18" charset="0"/>
              </a:rPr>
              <a:t>Processing</a:t>
            </a:r>
            <a:r>
              <a:rPr lang="en-IN" sz="3200" dirty="0">
                <a:latin typeface="Times New Roman" panose="02020603050405020304" pitchFamily="18" charset="0"/>
                <a:cs typeface="Times New Roman" panose="02020603050405020304" pitchFamily="18" charset="0"/>
              </a:rPr>
              <a:t> and Scientific Computing:</a:t>
            </a:r>
          </a:p>
          <a:p>
            <a:pPr marL="342900" indent="-342900">
              <a:lnSpc>
                <a:spcPct val="150000"/>
              </a:lnSpc>
              <a:buClr>
                <a:schemeClr val="accent1"/>
              </a:buClr>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Numpy (np) </a:t>
            </a:r>
            <a:r>
              <a:rPr lang="en-IN" sz="2000" dirty="0">
                <a:latin typeface="Times New Roman" panose="02020603050405020304" pitchFamily="18" charset="0"/>
                <a:cs typeface="Times New Roman" panose="02020603050405020304" pitchFamily="18" charset="0"/>
              </a:rPr>
              <a:t>: Library for Array operations and numerical computations</a:t>
            </a:r>
          </a:p>
          <a:p>
            <a:pPr marL="342900" indent="-342900">
              <a:lnSpc>
                <a:spcPct val="150000"/>
              </a:lnSpc>
              <a:buClr>
                <a:schemeClr val="accent1"/>
              </a:buClr>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Sklearn : </a:t>
            </a:r>
            <a:r>
              <a:rPr lang="en-IN" sz="2000" dirty="0">
                <a:latin typeface="Times New Roman" panose="02020603050405020304" pitchFamily="18" charset="0"/>
                <a:cs typeface="Times New Roman" panose="02020603050405020304" pitchFamily="18" charset="0"/>
              </a:rPr>
              <a:t>Provides tools like train_test_split for splitting data into training and testing sets.</a:t>
            </a:r>
          </a:p>
          <a:p>
            <a:pPr marL="342900" indent="-342900">
              <a:lnSpc>
                <a:spcPct val="150000"/>
              </a:lnSpc>
              <a:buClr>
                <a:schemeClr val="accent1"/>
              </a:buClr>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457200" indent="-457200">
              <a:lnSpc>
                <a:spcPct val="150000"/>
              </a:lnSpc>
              <a:buClr>
                <a:schemeClr val="accent1"/>
              </a:buClr>
              <a:buFont typeface="Wingdings" panose="05000000000000000000" pitchFamily="2" charset="2"/>
              <a:buChar char="v"/>
            </a:pPr>
            <a:r>
              <a:rPr lang="en-IN" sz="3200" dirty="0">
                <a:solidFill>
                  <a:schemeClr val="accent6">
                    <a:lumMod val="50000"/>
                  </a:schemeClr>
                </a:solidFill>
                <a:latin typeface="Times New Roman" panose="02020603050405020304" pitchFamily="18" charset="0"/>
                <a:cs typeface="Times New Roman" panose="02020603050405020304" pitchFamily="18" charset="0"/>
              </a:rPr>
              <a:t>Deep Learning and Machine Learning Modules</a:t>
            </a:r>
            <a:r>
              <a:rPr lang="en-IN" sz="2400" dirty="0">
                <a:solidFill>
                  <a:schemeClr val="accent6">
                    <a:lumMod val="50000"/>
                  </a:schemeClr>
                </a:solidFill>
                <a:latin typeface="Times New Roman" panose="02020603050405020304" pitchFamily="18" charset="0"/>
                <a:cs typeface="Times New Roman" panose="02020603050405020304" pitchFamily="18" charset="0"/>
              </a:rPr>
              <a:t>:</a:t>
            </a:r>
          </a:p>
          <a:p>
            <a:pPr marL="342900" indent="-342900">
              <a:lnSpc>
                <a:spcPct val="150000"/>
              </a:lnSpc>
              <a:buClr>
                <a:schemeClr val="accent1"/>
              </a:buClr>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Tensorflow- keras.models </a:t>
            </a:r>
            <a:r>
              <a:rPr lang="en-IN" sz="2000" dirty="0">
                <a:latin typeface="Times New Roman" panose="02020603050405020304" pitchFamily="18" charset="0"/>
                <a:cs typeface="Times New Roman" panose="02020603050405020304" pitchFamily="18" charset="0"/>
              </a:rPr>
              <a:t>: Framework for building and  loading deep learning models with Sequential and Model.</a:t>
            </a:r>
          </a:p>
          <a:p>
            <a:pPr marL="342900" indent="-342900">
              <a:lnSpc>
                <a:spcPct val="150000"/>
              </a:lnSpc>
              <a:buClr>
                <a:schemeClr val="accent1"/>
              </a:buClr>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keras.layers :  </a:t>
            </a:r>
            <a:r>
              <a:rPr lang="en-IN" sz="2000" dirty="0">
                <a:latin typeface="Times New Roman" panose="02020603050405020304" pitchFamily="18" charset="0"/>
                <a:cs typeface="Times New Roman" panose="02020603050405020304" pitchFamily="18" charset="0"/>
              </a:rPr>
              <a:t>used Conv2D, MaxPooling2D, Dense, Flatten, Dropout, BatchNormalization, GlobalAveragePooling2D  to reduce spatial dimensions, for combining features, normalising inputs , and for reducing the features by averaging values respectively.</a:t>
            </a:r>
          </a:p>
          <a:p>
            <a:pPr marL="342900" indent="-342900">
              <a:lnSpc>
                <a:spcPct val="150000"/>
              </a:lnSpc>
              <a:buClr>
                <a:schemeClr val="accent1"/>
              </a:buCl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keras.preprocessing.image : </a:t>
            </a:r>
            <a:r>
              <a:rPr lang="en-IN" sz="2000" dirty="0">
                <a:latin typeface="Times New Roman" panose="02020603050405020304" pitchFamily="18" charset="0"/>
                <a:cs typeface="Times New Roman" panose="02020603050405020304" pitchFamily="18" charset="0"/>
              </a:rPr>
              <a:t>used  ImageDataGenerator, load_img, img_to_array  for loading and preprocessing image data </a:t>
            </a:r>
          </a:p>
          <a:p>
            <a:pPr marL="342900" indent="-342900">
              <a:lnSpc>
                <a:spcPct val="150000"/>
              </a:lnSpc>
              <a:buClr>
                <a:schemeClr val="accent1"/>
              </a:buClr>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keras.callbacks</a:t>
            </a:r>
            <a:r>
              <a:rPr lang="en-IN" sz="2000" dirty="0">
                <a:latin typeface="Times New Roman" panose="02020603050405020304" pitchFamily="18" charset="0"/>
                <a:cs typeface="Times New Roman" panose="02020603050405020304" pitchFamily="18" charset="0"/>
              </a:rPr>
              <a:t> : Functions like EarlyStopping, ModelCheckpoint, ReduceLROnPlateau for controlling training flow and improving model performance.</a:t>
            </a:r>
          </a:p>
          <a:p>
            <a:pPr marL="342900" indent="-342900">
              <a:lnSpc>
                <a:spcPct val="150000"/>
              </a:lnSpc>
              <a:buClr>
                <a:schemeClr val="accent1"/>
              </a:buClr>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keras.applications : </a:t>
            </a:r>
            <a:r>
              <a:rPr lang="en-IN" sz="2000" dirty="0">
                <a:latin typeface="Times New Roman" panose="02020603050405020304" pitchFamily="18" charset="0"/>
                <a:cs typeface="Times New Roman" panose="02020603050405020304" pitchFamily="18" charset="0"/>
              </a:rPr>
              <a:t>Pre-Trained deep learning models such as MobileNetV2  for transfer learning.</a:t>
            </a:r>
          </a:p>
          <a:p>
            <a:pPr>
              <a:lnSpc>
                <a:spcPct val="150000"/>
              </a:lnSpc>
              <a:buClr>
                <a:schemeClr val="accent1"/>
              </a:buClr>
            </a:pPr>
            <a:r>
              <a:rPr lang="en-IN" sz="2000" dirty="0">
                <a:latin typeface="Times New Roman" panose="02020603050405020304" pitchFamily="18" charset="0"/>
                <a:cs typeface="Times New Roman" panose="02020603050405020304" pitchFamily="18" charset="0"/>
              </a:rPr>
              <a:t> </a:t>
            </a:r>
          </a:p>
        </p:txBody>
      </p:sp>
      <p:sp>
        <p:nvSpPr>
          <p:cNvPr id="3" name="TextBox 2">
            <a:extLst>
              <a:ext uri="{FF2B5EF4-FFF2-40B4-BE49-F238E27FC236}">
                <a16:creationId xmlns:a16="http://schemas.microsoft.com/office/drawing/2014/main" id="{D63D2869-89B1-010F-2F1F-FDD04C9A0A1F}"/>
              </a:ext>
            </a:extLst>
          </p:cNvPr>
          <p:cNvSpPr txBox="1"/>
          <p:nvPr/>
        </p:nvSpPr>
        <p:spPr>
          <a:xfrm>
            <a:off x="382385" y="904551"/>
            <a:ext cx="9010997" cy="584775"/>
          </a:xfrm>
          <a:prstGeom prst="rect">
            <a:avLst/>
          </a:prstGeom>
          <a:noFill/>
        </p:spPr>
        <p:txBody>
          <a:bodyPr wrap="square" rtlCol="0">
            <a:spAutoFit/>
          </a:bodyPr>
          <a:lstStyle/>
          <a:p>
            <a:r>
              <a:rPr lang="en-US" sz="3200" b="1" dirty="0">
                <a:solidFill>
                  <a:schemeClr val="accent6">
                    <a:lumMod val="50000"/>
                  </a:schemeClr>
                </a:solidFill>
                <a:latin typeface="Times New Roman" panose="02020603050405020304" pitchFamily="18" charset="0"/>
                <a:cs typeface="Times New Roman" panose="02020603050405020304" pitchFamily="18" charset="0"/>
              </a:rPr>
              <a:t>MODULES USED:</a:t>
            </a:r>
            <a:endParaRPr lang="en-IN" sz="3200" b="1" dirty="0">
              <a:solidFill>
                <a:schemeClr val="accent6">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9124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B2C35-9B50-150E-4262-D619DF851482}"/>
              </a:ext>
            </a:extLst>
          </p:cNvPr>
          <p:cNvSpPr>
            <a:spLocks noGrp="1"/>
          </p:cNvSpPr>
          <p:nvPr>
            <p:ph type="title" idx="4294967295"/>
          </p:nvPr>
        </p:nvSpPr>
        <p:spPr>
          <a:xfrm>
            <a:off x="477836" y="962667"/>
            <a:ext cx="13674725" cy="511175"/>
          </a:xfrm>
        </p:spPr>
        <p:txBody>
          <a:bodyPr>
            <a:normAutofit fontScale="90000"/>
          </a:bodyPr>
          <a:lstStyle/>
          <a:p>
            <a:r>
              <a:rPr lang="en-IN" b="1" dirty="0">
                <a:solidFill>
                  <a:schemeClr val="accent6">
                    <a:lumMod val="50000"/>
                  </a:schemeClr>
                </a:solidFill>
                <a:latin typeface="Times New Roman" panose="02020603050405020304" pitchFamily="18" charset="0"/>
                <a:cs typeface="Times New Roman" panose="02020603050405020304" pitchFamily="18" charset="0"/>
              </a:rPr>
              <a:t>Iris Tumor Detection - Model Architecture</a:t>
            </a:r>
          </a:p>
        </p:txBody>
      </p:sp>
      <p:sp>
        <p:nvSpPr>
          <p:cNvPr id="3" name="Content Placeholder 2">
            <a:extLst>
              <a:ext uri="{FF2B5EF4-FFF2-40B4-BE49-F238E27FC236}">
                <a16:creationId xmlns:a16="http://schemas.microsoft.com/office/drawing/2014/main" id="{E7F7B613-F4BA-3514-6039-5229FBC1C00E}"/>
              </a:ext>
            </a:extLst>
          </p:cNvPr>
          <p:cNvSpPr>
            <a:spLocks noGrp="1"/>
          </p:cNvSpPr>
          <p:nvPr>
            <p:ph sz="quarter" idx="4294967295"/>
          </p:nvPr>
        </p:nvSpPr>
        <p:spPr>
          <a:xfrm>
            <a:off x="477837" y="1675657"/>
            <a:ext cx="13674725" cy="6449772"/>
          </a:xfrm>
        </p:spPr>
        <p:txBody>
          <a:bodyPr>
            <a:normAutofit fontScale="92500" lnSpcReduction="20000"/>
          </a:bodyPr>
          <a:lstStyle/>
          <a:p>
            <a:pPr>
              <a:lnSpc>
                <a:spcPct val="120000"/>
              </a:lnSpc>
              <a:buFont typeface="Wingdings" panose="05000000000000000000" pitchFamily="2" charset="2"/>
              <a:buChar char="Ø"/>
            </a:pPr>
            <a:r>
              <a:rPr lang="en-IN" sz="2600" b="1" dirty="0">
                <a:solidFill>
                  <a:schemeClr val="accent6">
                    <a:lumMod val="50000"/>
                  </a:schemeClr>
                </a:solidFill>
                <a:latin typeface="Times New Roman" panose="02020603050405020304" pitchFamily="18" charset="0"/>
                <a:cs typeface="Times New Roman" panose="02020603050405020304" pitchFamily="18" charset="0"/>
              </a:rPr>
              <a:t>BASE MODEL  </a:t>
            </a:r>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MobileNetV2 (Pre-trained on ImageNet)</a:t>
            </a:r>
          </a:p>
          <a:p>
            <a:pPr marL="0" indent="0">
              <a:lnSpc>
                <a:spcPct val="120000"/>
              </a:lnSpc>
              <a:buNone/>
            </a:pPr>
            <a:r>
              <a:rPr lang="en-IN" b="1" dirty="0">
                <a:latin typeface="Times New Roman" panose="02020603050405020304" pitchFamily="18" charset="0"/>
                <a:cs typeface="Times New Roman" panose="02020603050405020304" pitchFamily="18" charset="0"/>
              </a:rPr>
              <a:t>      Input Shape :</a:t>
            </a:r>
            <a:r>
              <a:rPr lang="en-IN" dirty="0">
                <a:latin typeface="Times New Roman" panose="02020603050405020304" pitchFamily="18" charset="0"/>
                <a:cs typeface="Times New Roman" panose="02020603050405020304" pitchFamily="18" charset="0"/>
              </a:rPr>
              <a:t> 224 x 224 x 3</a:t>
            </a:r>
          </a:p>
          <a:p>
            <a:pPr marL="0" indent="0">
              <a:lnSpc>
                <a:spcPct val="120000"/>
              </a:lnSpc>
              <a:buNone/>
            </a:pPr>
            <a:r>
              <a:rPr lang="en-IN" dirty="0">
                <a:latin typeface="Times New Roman" panose="02020603050405020304" pitchFamily="18" charset="0"/>
                <a:cs typeface="Times New Roman" panose="02020603050405020304" pitchFamily="18" charset="0"/>
              </a:rPr>
              <a:t>     Transfer Learning Approach</a:t>
            </a:r>
          </a:p>
          <a:p>
            <a:pPr>
              <a:lnSpc>
                <a:spcPct val="120000"/>
              </a:lnSpc>
              <a:buFont typeface="Wingdings" panose="05000000000000000000" pitchFamily="2" charset="2"/>
              <a:buChar char="Ø"/>
            </a:pPr>
            <a:r>
              <a:rPr lang="en-IN" sz="2600" b="1" dirty="0">
                <a:latin typeface="Times New Roman" panose="02020603050405020304" pitchFamily="18" charset="0"/>
                <a:cs typeface="Times New Roman" panose="02020603050405020304" pitchFamily="18" charset="0"/>
              </a:rPr>
              <a:t> </a:t>
            </a:r>
            <a:r>
              <a:rPr lang="en-IN" sz="2600" b="1" dirty="0">
                <a:solidFill>
                  <a:schemeClr val="accent6">
                    <a:lumMod val="50000"/>
                  </a:schemeClr>
                </a:solidFill>
                <a:latin typeface="Times New Roman" panose="02020603050405020304" pitchFamily="18" charset="0"/>
                <a:cs typeface="Times New Roman" panose="02020603050405020304" pitchFamily="18" charset="0"/>
              </a:rPr>
              <a:t>CUSTOM LAYERS:</a:t>
            </a:r>
          </a:p>
          <a:p>
            <a:pPr marL="0" indent="0">
              <a:lnSpc>
                <a:spcPct val="120000"/>
              </a:lnSpc>
              <a:buNone/>
            </a:pPr>
            <a:r>
              <a:rPr lang="en-IN" dirty="0">
                <a:latin typeface="Times New Roman" panose="02020603050405020304" pitchFamily="18" charset="0"/>
                <a:cs typeface="Times New Roman" panose="02020603050405020304" pitchFamily="18" charset="0"/>
              </a:rPr>
              <a:t>  1. Global Average Pooling 2D</a:t>
            </a:r>
          </a:p>
          <a:p>
            <a:pPr marL="0" indent="0">
              <a:lnSpc>
                <a:spcPct val="120000"/>
              </a:lnSpc>
              <a:buNone/>
            </a:pPr>
            <a:r>
              <a:rPr lang="en-IN" dirty="0">
                <a:latin typeface="Times New Roman" panose="02020603050405020304" pitchFamily="18" charset="0"/>
                <a:cs typeface="Times New Roman" panose="02020603050405020304" pitchFamily="18" charset="0"/>
              </a:rPr>
              <a:t>  2. Dropout (0.5)</a:t>
            </a:r>
          </a:p>
          <a:p>
            <a:pPr marL="0" indent="0">
              <a:lnSpc>
                <a:spcPct val="120000"/>
              </a:lnSpc>
              <a:buNone/>
            </a:pPr>
            <a:r>
              <a:rPr lang="en-IN" dirty="0">
                <a:latin typeface="Times New Roman" panose="02020603050405020304" pitchFamily="18" charset="0"/>
                <a:cs typeface="Times New Roman" panose="02020603050405020304" pitchFamily="18" charset="0"/>
              </a:rPr>
              <a:t>  3. Dense Layer (256 units) + ReLU</a:t>
            </a:r>
          </a:p>
          <a:p>
            <a:pPr marL="0" indent="0">
              <a:lnSpc>
                <a:spcPct val="120000"/>
              </a:lnSpc>
              <a:buNone/>
            </a:pPr>
            <a:r>
              <a:rPr lang="en-IN" dirty="0">
                <a:latin typeface="Times New Roman" panose="02020603050405020304" pitchFamily="18" charset="0"/>
                <a:cs typeface="Times New Roman" panose="02020603050405020304" pitchFamily="18" charset="0"/>
              </a:rPr>
              <a:t>  4. Batch Normalization</a:t>
            </a:r>
          </a:p>
          <a:p>
            <a:pPr marL="0" indent="0">
              <a:lnSpc>
                <a:spcPct val="120000"/>
              </a:lnSpc>
              <a:buNone/>
            </a:pPr>
            <a:r>
              <a:rPr lang="en-IN" dirty="0">
                <a:latin typeface="Times New Roman" panose="02020603050405020304" pitchFamily="18" charset="0"/>
                <a:cs typeface="Times New Roman" panose="02020603050405020304" pitchFamily="18" charset="0"/>
              </a:rPr>
              <a:t>  5. Dropout (0.3)</a:t>
            </a:r>
          </a:p>
          <a:p>
            <a:pPr marL="0" indent="0">
              <a:lnSpc>
                <a:spcPct val="120000"/>
              </a:lnSpc>
              <a:buNone/>
            </a:pPr>
            <a:r>
              <a:rPr lang="en-IN" dirty="0">
                <a:latin typeface="Times New Roman" panose="02020603050405020304" pitchFamily="18" charset="0"/>
                <a:cs typeface="Times New Roman" panose="02020603050405020304" pitchFamily="18" charset="0"/>
              </a:rPr>
              <a:t>  6. Dense Layer (128 units) + ReLU</a:t>
            </a:r>
          </a:p>
          <a:p>
            <a:pPr marL="0" indent="0">
              <a:lnSpc>
                <a:spcPct val="120000"/>
              </a:lnSpc>
              <a:buNone/>
            </a:pPr>
            <a:r>
              <a:rPr lang="en-IN" dirty="0">
                <a:latin typeface="Times New Roman" panose="02020603050405020304" pitchFamily="18" charset="0"/>
                <a:cs typeface="Times New Roman" panose="02020603050405020304" pitchFamily="18" charset="0"/>
              </a:rPr>
              <a:t>  7. Batch Normalization</a:t>
            </a:r>
          </a:p>
          <a:p>
            <a:pPr marL="0" indent="0">
              <a:lnSpc>
                <a:spcPct val="120000"/>
              </a:lnSpc>
              <a:buNone/>
            </a:pPr>
            <a:r>
              <a:rPr lang="en-IN" dirty="0">
                <a:latin typeface="Times New Roman" panose="02020603050405020304" pitchFamily="18" charset="0"/>
                <a:cs typeface="Times New Roman" panose="02020603050405020304" pitchFamily="18" charset="0"/>
              </a:rPr>
              <a:t>  8. Dropout (0.2)</a:t>
            </a:r>
          </a:p>
          <a:p>
            <a:pPr marL="0" indent="0">
              <a:lnSpc>
                <a:spcPct val="120000"/>
              </a:lnSpc>
              <a:buNone/>
            </a:pPr>
            <a:r>
              <a:rPr lang="en-IN" dirty="0">
                <a:latin typeface="Times New Roman" panose="02020603050405020304" pitchFamily="18" charset="0"/>
                <a:cs typeface="Times New Roman" panose="02020603050405020304" pitchFamily="18" charset="0"/>
              </a:rPr>
              <a:t>  9. Output Layer (1 unit) + Sigmoid</a:t>
            </a:r>
          </a:p>
          <a:p>
            <a:pPr>
              <a:lnSpc>
                <a:spcPct val="120000"/>
              </a:lnSpc>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795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86BBA-701A-510D-878B-074D7295B5C9}"/>
              </a:ext>
            </a:extLst>
          </p:cNvPr>
          <p:cNvSpPr>
            <a:spLocks noGrp="1"/>
          </p:cNvSpPr>
          <p:nvPr>
            <p:ph type="title" idx="4294967295"/>
          </p:nvPr>
        </p:nvSpPr>
        <p:spPr>
          <a:xfrm>
            <a:off x="3319346" y="664605"/>
            <a:ext cx="9848850" cy="980060"/>
          </a:xfrm>
        </p:spPr>
        <p:txBody>
          <a:bodyPr>
            <a:normAutofit fontScale="90000"/>
          </a:bodyPr>
          <a:lstStyle/>
          <a:p>
            <a:r>
              <a:rPr lang="en-IN" b="1" dirty="0">
                <a:solidFill>
                  <a:schemeClr val="accent6">
                    <a:lumMod val="50000"/>
                  </a:schemeClr>
                </a:solidFill>
                <a:latin typeface="Times New Roman" panose="02020603050405020304" pitchFamily="18" charset="0"/>
                <a:cs typeface="Times New Roman" panose="02020603050405020304" pitchFamily="18" charset="0"/>
              </a:rPr>
              <a:t>Training and Evaluation Strategy</a:t>
            </a:r>
            <a:br>
              <a:rPr lang="en-IN" b="1" dirty="0">
                <a:solidFill>
                  <a:schemeClr val="accent6">
                    <a:lumMod val="50000"/>
                  </a:schemeClr>
                </a:solidFill>
                <a:latin typeface="Times New Roman" panose="02020603050405020304" pitchFamily="18" charset="0"/>
                <a:cs typeface="Times New Roman" panose="02020603050405020304" pitchFamily="18" charset="0"/>
              </a:rPr>
            </a:br>
            <a:endParaRPr lang="en-IN" b="1"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FEC73DA-E69D-A9FB-FC60-9E25C50F2ABA}"/>
              </a:ext>
            </a:extLst>
          </p:cNvPr>
          <p:cNvSpPr>
            <a:spLocks noGrp="1"/>
          </p:cNvSpPr>
          <p:nvPr>
            <p:ph sz="quarter" idx="4294967295"/>
          </p:nvPr>
        </p:nvSpPr>
        <p:spPr>
          <a:xfrm>
            <a:off x="77682" y="1158240"/>
            <a:ext cx="9026260" cy="7071360"/>
          </a:xfrm>
        </p:spPr>
        <p:txBody>
          <a:bodyPr>
            <a:noAutofit/>
          </a:bodyPr>
          <a:lstStyle/>
          <a:p>
            <a:pPr lvl="1">
              <a:buFont typeface="Wingdings" panose="05000000000000000000" pitchFamily="2" charset="2"/>
              <a:buChar char="v"/>
            </a:pPr>
            <a:r>
              <a:rPr lang="en-IN" sz="16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Data Preprocessing:</a:t>
            </a:r>
          </a:p>
          <a:p>
            <a:pPr lvl="2">
              <a:buFont typeface="Wingdings" panose="05000000000000000000" pitchFamily="2" charset="2"/>
              <a:buChar char="Ø"/>
            </a:pPr>
            <a:r>
              <a:rPr lang="en-IN" sz="1800" b="1" dirty="0">
                <a:latin typeface="Times New Roman" panose="02020603050405020304" pitchFamily="18" charset="0"/>
                <a:cs typeface="Times New Roman" panose="02020603050405020304" pitchFamily="18" charset="0"/>
              </a:rPr>
              <a:t>Image Size</a:t>
            </a:r>
            <a:r>
              <a:rPr lang="en-IN" sz="2000" b="1" dirty="0">
                <a:latin typeface="Times New Roman" panose="02020603050405020304" pitchFamily="18" charset="0"/>
                <a:cs typeface="Times New Roman" panose="02020603050405020304" pitchFamily="18" charset="0"/>
              </a:rPr>
              <a:t>:</a:t>
            </a:r>
            <a:r>
              <a:rPr lang="en-IN" sz="1800" b="1"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224 x 224	</a:t>
            </a:r>
          </a:p>
          <a:p>
            <a:pPr lvl="2">
              <a:buFont typeface="Wingdings" panose="05000000000000000000" pitchFamily="2" charset="2"/>
              <a:buChar char="Ø"/>
            </a:pPr>
            <a:r>
              <a:rPr lang="en-IN" sz="1800" b="1" dirty="0">
                <a:latin typeface="Times New Roman" panose="02020603050405020304" pitchFamily="18" charset="0"/>
                <a:cs typeface="Times New Roman" panose="02020603050405020304" pitchFamily="18" charset="0"/>
              </a:rPr>
              <a:t>Data Augmentation</a:t>
            </a:r>
            <a:r>
              <a:rPr lang="en-IN" sz="2400" b="1"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Rotation (±20°)</a:t>
            </a:r>
          </a:p>
          <a:p>
            <a:pPr marL="756000" lvl="2" indent="0">
              <a:buNone/>
            </a:pPr>
            <a:r>
              <a:rPr lang="en-IN" sz="1800" dirty="0">
                <a:latin typeface="Times New Roman" panose="02020603050405020304" pitchFamily="18" charset="0"/>
                <a:cs typeface="Times New Roman" panose="02020603050405020304" pitchFamily="18" charset="0"/>
              </a:rPr>
              <a:t>	    				Width/Height Shift (±20%)</a:t>
            </a:r>
          </a:p>
          <a:p>
            <a:pPr marL="756000" lvl="2" indent="0">
              <a:buNone/>
            </a:pPr>
            <a:r>
              <a:rPr lang="en-IN" sz="1800" dirty="0">
                <a:latin typeface="Times New Roman" panose="02020603050405020304" pitchFamily="18" charset="0"/>
                <a:cs typeface="Times New Roman" panose="02020603050405020304" pitchFamily="18" charset="0"/>
              </a:rPr>
              <a:t>	     				 Shear/Zoom (20%) , Horizontal Flip</a:t>
            </a:r>
          </a:p>
          <a:p>
            <a:pPr lvl="1">
              <a:buFont typeface="Wingdings" panose="05000000000000000000" pitchFamily="2" charset="2"/>
              <a:buChar char="v"/>
            </a:pPr>
            <a:r>
              <a:rPr lang="en-IN" sz="1400" b="1"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Training Process</a:t>
            </a:r>
            <a:r>
              <a:rPr lang="en-IN" sz="1600" b="1" dirty="0">
                <a:latin typeface="Times New Roman" panose="02020603050405020304" pitchFamily="18" charset="0"/>
                <a:cs typeface="Times New Roman" panose="02020603050405020304" pitchFamily="18" charset="0"/>
              </a:rPr>
              <a:t>:</a:t>
            </a:r>
          </a:p>
          <a:p>
            <a:pPr lvl="2">
              <a:buFont typeface="Wingdings" panose="05000000000000000000" pitchFamily="2" charset="2"/>
              <a:buChar char="Ø"/>
            </a:pPr>
            <a:r>
              <a:rPr lang="en-IN" sz="1800" b="1" dirty="0">
                <a:latin typeface="Times New Roman" panose="02020603050405020304" pitchFamily="18" charset="0"/>
                <a:cs typeface="Times New Roman" panose="02020603050405020304" pitchFamily="18" charset="0"/>
              </a:rPr>
              <a:t>Initial Training (30 epochs)		    </a:t>
            </a:r>
          </a:p>
          <a:p>
            <a:pPr lvl="3">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 Frozen Base Model</a:t>
            </a:r>
            <a:endParaRPr lang="en-IN" sz="1800" b="1"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Ø"/>
            </a:pPr>
            <a:r>
              <a:rPr lang="en-IN" sz="1800" b="1" dirty="0">
                <a:latin typeface="Times New Roman" panose="02020603050405020304" pitchFamily="18" charset="0"/>
                <a:cs typeface="Times New Roman" panose="02020603050405020304" pitchFamily="18" charset="0"/>
              </a:rPr>
              <a:t>Fine-tuning (40 epochs)</a:t>
            </a:r>
            <a:endParaRPr lang="en-IN" sz="1800" dirty="0">
              <a:latin typeface="Times New Roman" panose="02020603050405020304" pitchFamily="18" charset="0"/>
              <a:cs typeface="Times New Roman" panose="02020603050405020304" pitchFamily="18" charset="0"/>
            </a:endParaRPr>
          </a:p>
          <a:p>
            <a:pPr lvl="3">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Unfrozen layers (100+) </a:t>
            </a:r>
          </a:p>
          <a:p>
            <a:pPr lvl="3">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Lower learning rate (1E-5)</a:t>
            </a:r>
            <a:endParaRPr lang="en-IN" sz="20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v"/>
            </a:pPr>
            <a:r>
              <a:rPr lang="en-IN" sz="14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Training Features:</a:t>
            </a:r>
          </a:p>
          <a:p>
            <a:pPr lvl="2">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Batch Size: 16</a:t>
            </a:r>
          </a:p>
          <a:p>
            <a:pPr lvl="2">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   Class Weight Balancing , Early Stopping (patience: 15)</a:t>
            </a:r>
          </a:p>
          <a:p>
            <a:pPr lvl="2">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   Learning Rate Reduction and  Best Model Checkpointing</a:t>
            </a:r>
            <a:endParaRPr lang="en-IN" sz="1600" dirty="0">
              <a:latin typeface="Times New Roman" panose="02020603050405020304" pitchFamily="18" charset="0"/>
              <a:cs typeface="Times New Roman" panose="02020603050405020304" pitchFamily="18" charset="0"/>
            </a:endParaRPr>
          </a:p>
        </p:txBody>
      </p:sp>
      <p:sp>
        <p:nvSpPr>
          <p:cNvPr id="4" name="AutoShape 2" descr="A sleek and minimalist infographic summarizing machine learning preprocessing and training steps. Use a clean and modern layout with well-organized sections. For 'Data Preprocessing,' include 'Image Size: 224x224' and visually represent data augmentation techniques like 'Rotation (±20°)', 'Width/Height Shift (±20%)', 'Shear/Zoom (20%)', and 'Horizontal Flip' using simple icons. For 'Training Process,' have two stages clearly shown: 'Initial Training (30 epochs, Frozen Base Model)' and 'Fine-tuning (40 epochs, Unfrozen Layers 100+, Learning Rate: 1e-5).' In the 'Training Features' section, list 'Batch Size: 16', 'Class Weight Balancing', 'Early Stopping (patience: 15)', 'Learning Rate Reduction', and 'Best Model Checkpointing.' Use soft colors, clean fonts, and lots of white space for clarity.">
            <a:extLst>
              <a:ext uri="{FF2B5EF4-FFF2-40B4-BE49-F238E27FC236}">
                <a16:creationId xmlns:a16="http://schemas.microsoft.com/office/drawing/2014/main" id="{C6A32C0F-10A6-A808-D96A-7F47181282EF}"/>
              </a:ext>
            </a:extLst>
          </p:cNvPr>
          <p:cNvSpPr>
            <a:spLocks noChangeAspect="1" noChangeArrowheads="1"/>
          </p:cNvSpPr>
          <p:nvPr/>
        </p:nvSpPr>
        <p:spPr bwMode="auto">
          <a:xfrm>
            <a:off x="3200400" y="0"/>
            <a:ext cx="8229600" cy="8229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A sleek and minimalist infographic summarizing machine learning preprocessing and training steps. Use a clean and modern layout with well-organized sections. For 'Data Preprocessing,' include 'Image Size: 224x224' and visually represent data augmentation techniques like 'Rotation (±20°)', 'Width/Height Shift (±20%)', 'Shear/Zoom (20%)', and 'Horizontal Flip' using simple icons. For 'Training Process,' have two stages clearly shown: 'Initial Training (30 epochs, Frozen Base Model)' and 'Fine-tuning (40 epochs, Unfrozen Layers 100+, Learning Rate: 1e-5).' In the 'Training Features' section, list 'Batch Size: 16', 'Class Weight Balancing', 'Early Stopping (patience: 15)', 'Learning Rate Reduction', and 'Best Model Checkpointing.' Use soft colors, clean fonts, and lots of white space for clarity.">
            <a:extLst>
              <a:ext uri="{FF2B5EF4-FFF2-40B4-BE49-F238E27FC236}">
                <a16:creationId xmlns:a16="http://schemas.microsoft.com/office/drawing/2014/main" id="{3181D7C2-9988-590C-F6DD-F024CC1F9C20}"/>
              </a:ext>
            </a:extLst>
          </p:cNvPr>
          <p:cNvSpPr>
            <a:spLocks noChangeAspect="1" noChangeArrowheads="1"/>
          </p:cNvSpPr>
          <p:nvPr/>
        </p:nvSpPr>
        <p:spPr bwMode="auto">
          <a:xfrm>
            <a:off x="3352800" y="1804275"/>
            <a:ext cx="8229600" cy="722376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AutoShape 10" descr="A visually engaging infographic summarizing machine learning preprocessing and training steps. The image should include the following details in a modern, clean layout: a central section for 'Data Preprocessing,' listing 'Image Size: 224x224' and Data Augmentation techniques like 'Rotation (±20°)', 'Width/Height Shift (±20%)', 'Shear/Zoom (20%)', and 'Horizontal Flip'; a separate section for 'Training Process' with two stages: 'Initial Training (30 epochs, Frozen Base Model)' and 'Fine-tuning (40 epochs, Unfrozen Layers 100+, Learning Rate: 1e-5)'; and a 'Training Features' section listing 'Batch Size: 16', 'Class Weight Balancing', 'Early Stopping (patience: 15)', 'Learning Rate Reduction', and 'Best Model Checkpointing.' Use vibrant colors, icons for augmentation, and sleek visuals in a tech-focused style.">
            <a:extLst>
              <a:ext uri="{FF2B5EF4-FFF2-40B4-BE49-F238E27FC236}">
                <a16:creationId xmlns:a16="http://schemas.microsoft.com/office/drawing/2014/main" id="{FCD739F2-54C9-0A02-EB0D-8BB2CEDF9C7A}"/>
              </a:ext>
            </a:extLst>
          </p:cNvPr>
          <p:cNvSpPr>
            <a:spLocks noChangeAspect="1" noChangeArrowheads="1"/>
          </p:cNvSpPr>
          <p:nvPr/>
        </p:nvSpPr>
        <p:spPr bwMode="auto">
          <a:xfrm>
            <a:off x="3352800" y="152400"/>
            <a:ext cx="8229600" cy="8229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algn="r"/>
            <a:endParaRPr lang="en-IN"/>
          </a:p>
        </p:txBody>
      </p:sp>
      <p:sp>
        <p:nvSpPr>
          <p:cNvPr id="13" name="AutoShape 12" descr="A visually engaging infographic summarizing machine learning preprocessing and training steps. The image should include the following details in a modern, clean layout: a central section for 'Data Preprocessing,' listing 'Image Size: 224x224' and Data Augmentation techniques like 'Rotation (±20°)', 'Width/Height Shift (±20%)', 'Shear/Zoom (20%)', and 'Horizontal Flip'; a separate section for 'Training Process' with two stages: 'Initial Training (30 epochs, Frozen Base Model)' and 'Fine-tuning (40 epochs, Unfrozen Layers 100+, Learning Rate: 1e-5)'; and a 'Training Features' section listing 'Batch Size: 16', 'Class Weight Balancing', 'Early Stopping (patience: 15)', 'Learning Rate Reduction', and 'Best Model Checkpointing.' Use vibrant colors, icons for augmentation, and sleek visuals in a tech-focused style.">
            <a:extLst>
              <a:ext uri="{FF2B5EF4-FFF2-40B4-BE49-F238E27FC236}">
                <a16:creationId xmlns:a16="http://schemas.microsoft.com/office/drawing/2014/main" id="{6A4E3D2F-8D0A-3CA2-07AB-EA90B408E244}"/>
              </a:ext>
            </a:extLst>
          </p:cNvPr>
          <p:cNvSpPr>
            <a:spLocks noChangeAspect="1" noChangeArrowheads="1"/>
          </p:cNvSpPr>
          <p:nvPr/>
        </p:nvSpPr>
        <p:spPr bwMode="auto">
          <a:xfrm>
            <a:off x="3505200" y="304800"/>
            <a:ext cx="8229600" cy="8229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algn="r"/>
            <a:endParaRPr lang="en-IN"/>
          </a:p>
        </p:txBody>
      </p:sp>
      <p:sp>
        <p:nvSpPr>
          <p:cNvPr id="6" name="AutoShape 2" descr="An aesthetically pleasing and modern AI-themed image illustrating the concept of machine learning and image processing. The image should include visual representations of data preprocessing techniques (e.g., icons or graphics for image resizing, rotation, horizontal flip, and zoom) and training processes (e.g., graphs, layers, or neural networks). Use a soft pastel color palette with a clean and minimalistic design, incorporating elements like smooth gradients and gentle contrasts. The background should feature abstract geometric shapes to signify data flow and processing, while keeping the design uncluttered and visually appealing.">
            <a:extLst>
              <a:ext uri="{FF2B5EF4-FFF2-40B4-BE49-F238E27FC236}">
                <a16:creationId xmlns:a16="http://schemas.microsoft.com/office/drawing/2014/main" id="{1A73057B-359F-66CE-67AC-749E2DEC3DFB}"/>
              </a:ext>
            </a:extLst>
          </p:cNvPr>
          <p:cNvSpPr>
            <a:spLocks noChangeAspect="1" noChangeArrowheads="1"/>
          </p:cNvSpPr>
          <p:nvPr/>
        </p:nvSpPr>
        <p:spPr bwMode="auto">
          <a:xfrm>
            <a:off x="8881250" y="2940576"/>
            <a:ext cx="6411951" cy="496972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4" descr="An aesthetically pleasing and modern AI-themed image illustrating the concept of machine learning and image processing. The image should include visual representations of data preprocessing techniques (e.g., icons or graphics for image resizing, rotation, horizontal flip, and zoom) and training processes (e.g., graphs, layers, or neural networks). Use a soft pastel color palette with a clean and minimalistic design, incorporating elements like smooth gradients and gentle contrasts. The background should feature abstract geometric shapes to signify data flow and processing, while keeping the design uncluttered and visually appealing.">
            <a:extLst>
              <a:ext uri="{FF2B5EF4-FFF2-40B4-BE49-F238E27FC236}">
                <a16:creationId xmlns:a16="http://schemas.microsoft.com/office/drawing/2014/main" id="{2920D624-9E60-8C66-80AE-C92BEB8071BF}"/>
              </a:ext>
            </a:extLst>
          </p:cNvPr>
          <p:cNvSpPr>
            <a:spLocks noChangeAspect="1" noChangeArrowheads="1"/>
          </p:cNvSpPr>
          <p:nvPr/>
        </p:nvSpPr>
        <p:spPr bwMode="auto">
          <a:xfrm>
            <a:off x="3657600" y="457200"/>
            <a:ext cx="8229600" cy="8229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6" descr="A visually appealing AI-themed image focused on data preprocessing and machine learning training processes. Include icons or symbols for image resizing, rotation, horizontal flip, and zoom, paired with abstract visualizations of neural networks and training graphs. Use soft pastel colors with a minimalistic and clean layout, incorporating smooth gradients and geometric patterns to signify data flow. The design should be elegant and modern, avoiding clutter while showcasing key AI concepts in an intuitive and attractive manner.">
            <a:extLst>
              <a:ext uri="{FF2B5EF4-FFF2-40B4-BE49-F238E27FC236}">
                <a16:creationId xmlns:a16="http://schemas.microsoft.com/office/drawing/2014/main" id="{B1E9E327-4C8B-466D-898B-375BC42D4FBA}"/>
              </a:ext>
            </a:extLst>
          </p:cNvPr>
          <p:cNvSpPr>
            <a:spLocks noChangeAspect="1" noChangeArrowheads="1"/>
          </p:cNvSpPr>
          <p:nvPr/>
        </p:nvSpPr>
        <p:spPr bwMode="auto">
          <a:xfrm>
            <a:off x="7162800" y="-304800"/>
            <a:ext cx="4572000" cy="4572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AutoShape 8" descr="A visually appealing AI-themed image focused on data preprocessing and machine learning training processes. Include icons or symbols for image resizing, rotation, horizontal flip, and zoom, paired with abstract visualizations of neural networks and training graphs. Use soft pastel colors with a minimalistic and clean layout, incorporating smooth gradients and geometric patterns to signify data flow. The design should be elegant and modern, avoiding clutter while showcasing key AI concepts in an intuitive and attractive manner.">
            <a:extLst>
              <a:ext uri="{FF2B5EF4-FFF2-40B4-BE49-F238E27FC236}">
                <a16:creationId xmlns:a16="http://schemas.microsoft.com/office/drawing/2014/main" id="{8FCE13A2-4D2D-11DD-EEB3-047A19C4D9F6}"/>
              </a:ext>
            </a:extLst>
          </p:cNvPr>
          <p:cNvSpPr>
            <a:spLocks noChangeAspect="1" noChangeArrowheads="1"/>
          </p:cNvSpPr>
          <p:nvPr/>
        </p:nvSpPr>
        <p:spPr bwMode="auto">
          <a:xfrm>
            <a:off x="7162800" y="396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5" name="Picture 14">
            <a:extLst>
              <a:ext uri="{FF2B5EF4-FFF2-40B4-BE49-F238E27FC236}">
                <a16:creationId xmlns:a16="http://schemas.microsoft.com/office/drawing/2014/main" id="{98B62F53-79B8-8E88-4840-4DA859CDF42E}"/>
              </a:ext>
            </a:extLst>
          </p:cNvPr>
          <p:cNvPicPr>
            <a:picLocks noChangeAspect="1"/>
          </p:cNvPicPr>
          <p:nvPr/>
        </p:nvPicPr>
        <p:blipFill>
          <a:blip r:embed="rId2"/>
          <a:stretch>
            <a:fillRect/>
          </a:stretch>
        </p:blipFill>
        <p:spPr>
          <a:xfrm>
            <a:off x="8905048" y="1774647"/>
            <a:ext cx="5354704" cy="513750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589927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5004D-5D18-AF4B-5E1B-1E5B725ECEF7}"/>
              </a:ext>
            </a:extLst>
          </p:cNvPr>
          <p:cNvSpPr>
            <a:spLocks noGrp="1"/>
          </p:cNvSpPr>
          <p:nvPr>
            <p:ph type="title" idx="4294967295"/>
          </p:nvPr>
        </p:nvSpPr>
        <p:spPr>
          <a:xfrm>
            <a:off x="489995" y="843638"/>
            <a:ext cx="3444875" cy="957262"/>
          </a:xfrm>
        </p:spPr>
        <p:txBody>
          <a:bodyPr>
            <a:normAutofit/>
          </a:bodyPr>
          <a:lstStyle/>
          <a:p>
            <a:r>
              <a:rPr lang="en-IN" sz="3200" b="1" dirty="0">
                <a:solidFill>
                  <a:schemeClr val="accent6">
                    <a:lumMod val="50000"/>
                  </a:schemeClr>
                </a:solidFill>
                <a:latin typeface="Times New Roman" panose="02020603050405020304" pitchFamily="18" charset="0"/>
                <a:cs typeface="Times New Roman" panose="02020603050405020304" pitchFamily="18" charset="0"/>
              </a:rPr>
              <a:t>results</a:t>
            </a:r>
          </a:p>
        </p:txBody>
      </p:sp>
      <p:sp>
        <p:nvSpPr>
          <p:cNvPr id="3" name="Content Placeholder 2">
            <a:extLst>
              <a:ext uri="{FF2B5EF4-FFF2-40B4-BE49-F238E27FC236}">
                <a16:creationId xmlns:a16="http://schemas.microsoft.com/office/drawing/2014/main" id="{FD8F550A-9637-044B-4624-B72814D82707}"/>
              </a:ext>
            </a:extLst>
          </p:cNvPr>
          <p:cNvSpPr>
            <a:spLocks noGrp="1"/>
          </p:cNvSpPr>
          <p:nvPr>
            <p:ph sz="quarter" idx="4294967295"/>
          </p:nvPr>
        </p:nvSpPr>
        <p:spPr>
          <a:xfrm>
            <a:off x="489995" y="2233913"/>
            <a:ext cx="4220901" cy="4074289"/>
          </a:xfrm>
        </p:spPr>
        <p:txBody>
          <a:bodyPr>
            <a:noAutofit/>
          </a:bodyPr>
          <a:lstStyle/>
          <a:p>
            <a:pPr>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Loss: 0.2226</a:t>
            </a:r>
          </a:p>
          <a:p>
            <a:pPr>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Accuracy: 0.9500</a:t>
            </a:r>
          </a:p>
          <a:p>
            <a:pPr>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Precision: 1.0000</a:t>
            </a:r>
          </a:p>
          <a:p>
            <a:pPr>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Recall: 0.9091</a:t>
            </a:r>
          </a:p>
          <a:p>
            <a:pPr>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Auc: 1.0000</a:t>
            </a:r>
          </a:p>
          <a:p>
            <a:pPr>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F1 Score: 0.9524</a:t>
            </a:r>
            <a:endParaRPr lang="en-IN" sz="2000" dirty="0">
              <a:latin typeface="Times New Roman" panose="02020603050405020304" pitchFamily="18" charset="0"/>
              <a:cs typeface="Times New Roman" panose="02020603050405020304" pitchFamily="18" charset="0"/>
            </a:endParaRPr>
          </a:p>
        </p:txBody>
      </p:sp>
      <p:pic>
        <p:nvPicPr>
          <p:cNvPr id="1028" name="Picture 4">
            <a:extLst>
              <a:ext uri="{FF2B5EF4-FFF2-40B4-BE49-F238E27FC236}">
                <a16:creationId xmlns:a16="http://schemas.microsoft.com/office/drawing/2014/main" id="{1CDB95FF-1B77-1E3E-2470-6C4B60A7FF8F}"/>
              </a:ext>
              <a:ext uri="{C183D7F6-B498-43B3-948B-1728B52AA6E4}">
                <adec:decorative xmlns:adec="http://schemas.microsoft.com/office/drawing/2017/decorative" val="1"/>
              </a:ext>
            </a:extLst>
          </p:cNvPr>
          <p:cNvPicPr>
            <a:picLocks noChangeAspect="1" noChangeArrowheads="1"/>
          </p:cNvPicPr>
          <p:nvPr/>
        </p:nvPicPr>
        <p:blipFill>
          <a:blip r:embed="rId2">
            <a:alphaModFix amt="85000"/>
            <a:extLst>
              <a:ext uri="{28A0092B-C50C-407E-A947-70E740481C1C}">
                <a14:useLocalDpi xmlns:a14="http://schemas.microsoft.com/office/drawing/2010/main" val="0"/>
              </a:ext>
            </a:extLst>
          </a:blip>
          <a:stretch>
            <a:fillRect/>
          </a:stretch>
        </p:blipFill>
        <p:spPr bwMode="auto">
          <a:xfrm>
            <a:off x="7639291" y="1562581"/>
            <a:ext cx="6040579" cy="497711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scene3d>
            <a:camera prst="orthographicFront"/>
            <a:lightRig rig="threePt" dir="t"/>
          </a:scene3d>
          <a:sp3d>
            <a:bevelT/>
          </a:sp3d>
        </p:spPr>
      </p:pic>
    </p:spTree>
    <p:extLst>
      <p:ext uri="{BB962C8B-B14F-4D97-AF65-F5344CB8AC3E}">
        <p14:creationId xmlns:p14="http://schemas.microsoft.com/office/powerpoint/2010/main" val="3070471854"/>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2">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F1FE7FDC-9FBF-4D00-B3E9-4D8F699811A7}">
  <we:reference id="wa200005107" version="1.1.0.0" store="en-US" storeType="OMEX"/>
  <we:alternateReferences>
    <we:reference id="WA200005107" version="1.1.0.0"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Dividend</Template>
  <TotalTime>484</TotalTime>
  <Words>920</Words>
  <Application>Microsoft Office PowerPoint</Application>
  <PresentationFormat>Custom</PresentationFormat>
  <Paragraphs>112</Paragraphs>
  <Slides>13</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Wingdings</vt:lpstr>
      <vt:lpstr>Wingdings 2</vt:lpstr>
      <vt:lpstr>Times New Roman</vt:lpstr>
      <vt:lpstr>Gill Sans MT</vt:lpstr>
      <vt:lpstr>Dividend</vt:lpstr>
      <vt:lpstr>PowerPoint Presentation</vt:lpstr>
      <vt:lpstr>PowerPoint Presentation</vt:lpstr>
      <vt:lpstr>PowerPoint Presentation</vt:lpstr>
      <vt:lpstr>PowerPoint Presentation</vt:lpstr>
      <vt:lpstr>PowerPoint Presentation</vt:lpstr>
      <vt:lpstr>PowerPoint Presentation</vt:lpstr>
      <vt:lpstr>Iris Tumor Detection - Model Architecture</vt:lpstr>
      <vt:lpstr>Training and Evaluation Strategy </vt:lpstr>
      <vt:lpstr>results</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twinkle roy</cp:lastModifiedBy>
  <cp:revision>5</cp:revision>
  <dcterms:created xsi:type="dcterms:W3CDTF">2025-01-06T02:36:15Z</dcterms:created>
  <dcterms:modified xsi:type="dcterms:W3CDTF">2025-01-06T19:06:19Z</dcterms:modified>
</cp:coreProperties>
</file>