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ren Shah" initials="BS" lastIdx="1" clrIdx="0">
    <p:extLst>
      <p:ext uri="{19B8F6BF-5375-455C-9EA6-DF929625EA0E}">
        <p15:presenceInfo xmlns:p15="http://schemas.microsoft.com/office/powerpoint/2012/main" userId="28f0cf92a677dc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2BF"/>
    <a:srgbClr val="D8D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7063-AD47-B98B-662F-905B6A25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407005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1392BF"/>
                </a:solidFill>
                <a:latin typeface="Javanese Text" panose="02000000000000000000" pitchFamily="2" charset="0"/>
              </a:rPr>
              <a:t>Introduction to PHP</a:t>
            </a:r>
            <a:endParaRPr lang="en-IN" u="sng" dirty="0">
              <a:solidFill>
                <a:srgbClr val="1392BF"/>
              </a:solidFill>
              <a:latin typeface="Javanese Text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96A21-1593-0DFA-5DC6-2F79F0EB5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235216"/>
            <a:ext cx="7046192" cy="1096899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</a:rPr>
              <a:t>TWINKLE CHAVHAN</a:t>
            </a:r>
          </a:p>
          <a:p>
            <a:pPr algn="l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: 13/11/2024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6CF-B3A4-6733-825F-59774F4D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1392BF"/>
                </a:solidFill>
              </a:rPr>
              <a:t>What is PHP ?</a:t>
            </a:r>
            <a:endParaRPr lang="en-IN" sz="2800" dirty="0">
              <a:solidFill>
                <a:srgbClr val="1392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58EF-AB65-E068-47D2-C9EFF892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500"/>
            <a:ext cx="8596668" cy="4869267"/>
          </a:xfrm>
        </p:spPr>
        <p:txBody>
          <a:bodyPr>
            <a:normAutofit/>
          </a:bodyPr>
          <a:lstStyle/>
          <a:p>
            <a:r>
              <a:rPr lang="en-US" dirty="0"/>
              <a:t>PHP stands for “PHP: Hypertext Preprocessor” (recursive acronym).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It was originally created by 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Danish-Canadian programmer Rasmus 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Lerdorf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in 1993 and released in 1995.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D0D0D"/>
                </a:solidFill>
                <a:latin typeface="ui-sans-serif"/>
              </a:rPr>
              <a:t>PHP is a popular server-side scripting language used in Web development to create dynamic web pages and applications.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ui-sans-serif"/>
            </a:endParaRPr>
          </a:p>
          <a:p>
            <a:r>
              <a:rPr lang="en-US" dirty="0">
                <a:solidFill>
                  <a:srgbClr val="0D0D0D"/>
                </a:solidFill>
                <a:latin typeface="ui-sans-serif"/>
              </a:rPr>
              <a:t>PHP scripts run on the server. The results are then sent to the client’s web browser as plain HTML.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ui-sans-serif"/>
            </a:endParaRPr>
          </a:p>
          <a:p>
            <a:r>
              <a:rPr lang="en-US" dirty="0">
                <a:solidFill>
                  <a:srgbClr val="0D0D0D"/>
                </a:solidFill>
                <a:latin typeface="ui-sans-serif"/>
              </a:rPr>
              <a:t>PHP file extension is .</a:t>
            </a:r>
            <a:r>
              <a:rPr lang="en-US" dirty="0" err="1">
                <a:solidFill>
                  <a:srgbClr val="0D0D0D"/>
                </a:solidFill>
                <a:latin typeface="ui-sans-serif"/>
              </a:rPr>
              <a:t>php</a:t>
            </a:r>
            <a:endParaRPr lang="en-US" dirty="0">
              <a:solidFill>
                <a:srgbClr val="0D0D0D"/>
              </a:solidFill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44819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3A9F-4615-3DEE-29E3-A6E573C35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14648"/>
            <a:ext cx="7766936" cy="839586"/>
          </a:xfrm>
        </p:spPr>
        <p:txBody>
          <a:bodyPr/>
          <a:lstStyle/>
          <a:p>
            <a:pPr algn="l"/>
            <a:r>
              <a:rPr lang="en-IN" sz="2800" dirty="0">
                <a:solidFill>
                  <a:srgbClr val="1392BF"/>
                </a:solidFill>
              </a:rPr>
              <a:t>Example of PHP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AB75B6-0356-2738-238D-10F6C5011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11680"/>
            <a:ext cx="6841375" cy="4846320"/>
          </a:xfrm>
        </p:spPr>
        <p:txBody>
          <a:bodyPr/>
          <a:lstStyle/>
          <a:p>
            <a:pPr algn="l"/>
            <a:r>
              <a:rPr lang="en-IN" u="sng" dirty="0">
                <a:solidFill>
                  <a:srgbClr val="1392BF"/>
                </a:solidFill>
              </a:rPr>
              <a:t>Syntax : </a:t>
            </a:r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PHP code starts and ends with these tags.</a:t>
            </a:r>
          </a:p>
          <a:p>
            <a:pPr algn="l"/>
            <a:endParaRPr lang="en-IN" sz="16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&lt;?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</a:rPr>
              <a:t>php</a:t>
            </a:r>
            <a:endParaRPr lang="en-IN" sz="16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// PHP code goes here</a:t>
            </a:r>
          </a:p>
          <a:p>
            <a:pPr algn="l"/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?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</a:rPr>
              <a:t>php</a:t>
            </a:r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pPr algn="l"/>
            <a:endParaRPr lang="en-IN" sz="16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&lt;?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</a:rPr>
              <a:t>php</a:t>
            </a:r>
            <a:endParaRPr lang="en-IN" sz="16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echo “Hello World!!”</a:t>
            </a:r>
          </a:p>
          <a:p>
            <a:pPr algn="l"/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?</a:t>
            </a:r>
            <a:r>
              <a:rPr lang="en-IN" sz="1600" dirty="0" err="1">
                <a:solidFill>
                  <a:schemeClr val="bg2">
                    <a:lumMod val="25000"/>
                  </a:schemeClr>
                </a:solidFill>
              </a:rPr>
              <a:t>php</a:t>
            </a:r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pPr algn="l"/>
            <a:endParaRPr lang="en-IN" sz="16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IN" sz="1600" u="sng" dirty="0">
                <a:solidFill>
                  <a:schemeClr val="bg2">
                    <a:lumMod val="25000"/>
                  </a:schemeClr>
                </a:solidFill>
              </a:rPr>
              <a:t>OUTPUT</a:t>
            </a:r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 : Hello World!!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5A17B2D-E870-9024-8B2E-A86B6F74F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8051" y="90101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40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98A8-FDB0-0879-CADC-B027F235F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39091"/>
            <a:ext cx="7766936" cy="581891"/>
          </a:xfrm>
        </p:spPr>
        <p:txBody>
          <a:bodyPr/>
          <a:lstStyle/>
          <a:p>
            <a:pPr algn="l"/>
            <a:r>
              <a:rPr lang="en-IN" sz="2800" dirty="0">
                <a:solidFill>
                  <a:srgbClr val="1392BF"/>
                </a:solidFill>
              </a:rPr>
              <a:t>PHP can do ..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E8F2D-8BB8-6BCB-ECA9-84A04CE60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81458"/>
            <a:ext cx="7766936" cy="3946011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IN" dirty="0"/>
              <a:t>PHP can generate dynamic web content.</a:t>
            </a:r>
          </a:p>
          <a:p>
            <a:pPr marL="285750" indent="-285750" algn="l">
              <a:buFontTx/>
              <a:buChar char="-"/>
            </a:pPr>
            <a:r>
              <a:rPr lang="en-IN" dirty="0"/>
              <a:t>PHP can create, read, write, open, close files on web servers.</a:t>
            </a:r>
          </a:p>
          <a:p>
            <a:pPr marL="285750" indent="-285750" algn="l">
              <a:buFontTx/>
              <a:buChar char="-"/>
            </a:pPr>
            <a:r>
              <a:rPr lang="en-IN" dirty="0"/>
              <a:t>PHP can add, modify and delete data from database.</a:t>
            </a:r>
          </a:p>
          <a:p>
            <a:pPr marL="285750" indent="-285750" algn="l">
              <a:buFontTx/>
              <a:buChar char="-"/>
            </a:pPr>
            <a:r>
              <a:rPr lang="en-IN" dirty="0"/>
              <a:t>PHP can restrict user to access some pages on your website.</a:t>
            </a:r>
          </a:p>
          <a:p>
            <a:pPr marL="285750" indent="-285750" algn="l">
              <a:buFontTx/>
              <a:buChar char="-"/>
            </a:pPr>
            <a:r>
              <a:rPr lang="en-IN" dirty="0"/>
              <a:t>PHP can encrypt data.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44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3225-F4EA-25F0-55C3-EB0BD38F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056" y="1307635"/>
            <a:ext cx="7766936" cy="604673"/>
          </a:xfrm>
        </p:spPr>
        <p:txBody>
          <a:bodyPr/>
          <a:lstStyle/>
          <a:p>
            <a:pPr algn="l"/>
            <a:r>
              <a:rPr lang="en-IN" sz="2800" dirty="0">
                <a:solidFill>
                  <a:srgbClr val="1392BF"/>
                </a:solidFill>
              </a:rPr>
              <a:t>Variables in PHP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75BAF-92DC-83E1-95A1-D96D15D2A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056" y="2288535"/>
            <a:ext cx="5084926" cy="3829632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Tx/>
              <a:buChar char="-"/>
            </a:pPr>
            <a:r>
              <a:rPr lang="en-IN" dirty="0"/>
              <a:t>Variables are containers for storing information and data that can be      accessed within your code</a:t>
            </a:r>
          </a:p>
          <a:p>
            <a:pPr marL="285750" indent="-285750" algn="l">
              <a:buFontTx/>
              <a:buChar char="-"/>
            </a:pPr>
            <a:endParaRPr lang="en-IN" dirty="0"/>
          </a:p>
          <a:p>
            <a:pPr marL="285750" indent="-285750" algn="l">
              <a:buFontTx/>
              <a:buChar char="-"/>
            </a:pPr>
            <a:r>
              <a:rPr lang="en-IN" dirty="0"/>
              <a:t>Starts from $ symbol and for declared a variable we have to assign a value to it.</a:t>
            </a:r>
          </a:p>
          <a:p>
            <a:pPr marL="285750" indent="-285750" algn="l">
              <a:buFontTx/>
              <a:buChar char="-"/>
            </a:pPr>
            <a:endParaRPr lang="en-IN" dirty="0"/>
          </a:p>
          <a:p>
            <a:pPr marL="285750" indent="-285750" algn="l">
              <a:buFontTx/>
              <a:buChar char="-"/>
            </a:pPr>
            <a:r>
              <a:rPr lang="en-IN" dirty="0"/>
              <a:t>Case-sensitive means, $name and $Name are the different variables.</a:t>
            </a:r>
          </a:p>
          <a:p>
            <a:pPr marL="285750" indent="-285750" algn="l">
              <a:buFontTx/>
              <a:buChar char="-"/>
            </a:pPr>
            <a:endParaRPr lang="en-IN" dirty="0"/>
          </a:p>
          <a:p>
            <a:pPr marL="285750" indent="-285750" algn="l">
              <a:buFontTx/>
              <a:buChar char="-"/>
            </a:pPr>
            <a:r>
              <a:rPr lang="en-IN" dirty="0"/>
              <a:t>Must begin with a letter or an underscore(_), not numbers.</a:t>
            </a:r>
          </a:p>
          <a:p>
            <a:pPr marL="285750" indent="-285750" algn="l">
              <a:buFontTx/>
              <a:buChar char="-"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072B07-A510-0BAB-E0C8-8352754EF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1922"/>
            <a:ext cx="3693170" cy="208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2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0DDA-56EE-F0F3-DEF3-D2E9DCD85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063" y="465512"/>
            <a:ext cx="7766936" cy="648393"/>
          </a:xfrm>
        </p:spPr>
        <p:txBody>
          <a:bodyPr/>
          <a:lstStyle/>
          <a:p>
            <a:pPr algn="l"/>
            <a:r>
              <a:rPr lang="en-IN" sz="2800" dirty="0">
                <a:solidFill>
                  <a:srgbClr val="1392BF"/>
                </a:solidFill>
              </a:rPr>
              <a:t>Example of Variables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CF36-468F-945A-2B66-DBD44AD9D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566" y="1199569"/>
            <a:ext cx="7766936" cy="5475551"/>
          </a:xfrm>
        </p:spPr>
        <p:txBody>
          <a:bodyPr>
            <a:normAutofit/>
          </a:bodyPr>
          <a:lstStyle/>
          <a:p>
            <a:pPr algn="l"/>
            <a:r>
              <a:rPr lang="en-IN" u="sng" dirty="0"/>
              <a:t>Example 1 :</a:t>
            </a:r>
          </a:p>
          <a:p>
            <a:pPr algn="l"/>
            <a:r>
              <a:rPr lang="en-IN" sz="1600" dirty="0"/>
              <a:t>&lt;?</a:t>
            </a:r>
            <a:r>
              <a:rPr lang="en-IN" sz="1600" dirty="0" err="1"/>
              <a:t>php</a:t>
            </a:r>
            <a:endParaRPr lang="en-IN" sz="1600" dirty="0"/>
          </a:p>
          <a:p>
            <a:pPr algn="l"/>
            <a:r>
              <a:rPr lang="en-IN" sz="1600" dirty="0"/>
              <a:t>$</a:t>
            </a:r>
            <a:r>
              <a:rPr lang="en-IN" sz="1600" dirty="0" err="1"/>
              <a:t>firstName</a:t>
            </a:r>
            <a:r>
              <a:rPr lang="en-IN" sz="1600" dirty="0"/>
              <a:t> = “Vidhi”;   //valid</a:t>
            </a:r>
          </a:p>
          <a:p>
            <a:pPr algn="l"/>
            <a:r>
              <a:rPr lang="en-IN" sz="1600" dirty="0"/>
              <a:t>$_age = 25;                      //valid</a:t>
            </a:r>
          </a:p>
          <a:p>
            <a:pPr algn="l"/>
            <a:r>
              <a:rPr lang="en-IN" sz="1600" dirty="0"/>
              <a:t>$2ndName = “Riya”;         //invalid</a:t>
            </a:r>
          </a:p>
          <a:p>
            <a:pPr algn="l"/>
            <a:r>
              <a:rPr lang="en-IN" sz="1600" dirty="0"/>
              <a:t>$class = “physics”;           //invalid</a:t>
            </a:r>
          </a:p>
          <a:p>
            <a:pPr algn="l"/>
            <a:r>
              <a:rPr lang="en-IN" sz="1600" dirty="0"/>
              <a:t>?&gt;</a:t>
            </a:r>
          </a:p>
          <a:p>
            <a:pPr algn="l"/>
            <a:r>
              <a:rPr lang="en-IN" u="sng" dirty="0"/>
              <a:t>Example 2 :</a:t>
            </a:r>
          </a:p>
          <a:p>
            <a:pPr algn="l"/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algn="l"/>
            <a:r>
              <a:rPr lang="en-IN" dirty="0"/>
              <a:t>$name = “Parag”;</a:t>
            </a:r>
          </a:p>
          <a:p>
            <a:pPr algn="l"/>
            <a:r>
              <a:rPr lang="en-IN" dirty="0"/>
              <a:t>$salary = 40000;</a:t>
            </a:r>
          </a:p>
          <a:p>
            <a:pPr algn="l"/>
            <a:r>
              <a:rPr lang="en-IN" dirty="0"/>
              <a:t>Echo “This guy is </a:t>
            </a:r>
            <a:r>
              <a:rPr lang="en-IN" u="sng" dirty="0"/>
              <a:t>$name </a:t>
            </a:r>
            <a:r>
              <a:rPr lang="en-IN" dirty="0"/>
              <a:t>and his income is Rs. </a:t>
            </a:r>
            <a:r>
              <a:rPr lang="en-IN" u="sng" dirty="0"/>
              <a:t>$salary</a:t>
            </a:r>
            <a:r>
              <a:rPr lang="en-IN" dirty="0"/>
              <a:t>.”</a:t>
            </a:r>
          </a:p>
          <a:p>
            <a:pPr algn="l"/>
            <a:r>
              <a:rPr lang="en-IN" dirty="0"/>
              <a:t>?&gt;</a:t>
            </a:r>
          </a:p>
          <a:p>
            <a:pPr algn="l"/>
            <a:r>
              <a:rPr lang="en-IN" dirty="0"/>
              <a:t>OUTPUT : This guy is </a:t>
            </a:r>
            <a:r>
              <a:rPr lang="en-IN" dirty="0">
                <a:solidFill>
                  <a:srgbClr val="FF0000"/>
                </a:solidFill>
              </a:rPr>
              <a:t>Parag</a:t>
            </a:r>
            <a:r>
              <a:rPr lang="en-IN" dirty="0"/>
              <a:t> and his income is Rs. </a:t>
            </a:r>
            <a:r>
              <a:rPr lang="en-IN" dirty="0">
                <a:solidFill>
                  <a:srgbClr val="FF0000"/>
                </a:solidFill>
              </a:rPr>
              <a:t>40000</a:t>
            </a:r>
            <a:r>
              <a:rPr lang="en-IN" dirty="0"/>
              <a:t>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8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8577-A010-7390-18E1-43DF401B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79" y="239683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1392B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09470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334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SemiLight</vt:lpstr>
      <vt:lpstr>Javanese Text</vt:lpstr>
      <vt:lpstr>Trebuchet MS</vt:lpstr>
      <vt:lpstr>ui-sans-serif</vt:lpstr>
      <vt:lpstr>Wingdings 3</vt:lpstr>
      <vt:lpstr>Facet</vt:lpstr>
      <vt:lpstr>Introduction to PHP</vt:lpstr>
      <vt:lpstr>What is PHP ?</vt:lpstr>
      <vt:lpstr>Example of PHP</vt:lpstr>
      <vt:lpstr>PHP can do .. </vt:lpstr>
      <vt:lpstr>Variables in PHP</vt:lpstr>
      <vt:lpstr>Example of Variables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Biren Shah</dc:creator>
  <cp:lastModifiedBy>Biren Shah</cp:lastModifiedBy>
  <cp:revision>7</cp:revision>
  <dcterms:created xsi:type="dcterms:W3CDTF">2024-11-12T11:29:28Z</dcterms:created>
  <dcterms:modified xsi:type="dcterms:W3CDTF">2024-12-17T12:05:06Z</dcterms:modified>
</cp:coreProperties>
</file>