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6" r:id="rId6"/>
    <p:sldId id="265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1BF1"/>
    <a:srgbClr val="003635"/>
    <a:srgbClr val="9EFF29"/>
    <a:srgbClr val="C80064"/>
    <a:srgbClr val="C33A1F"/>
    <a:srgbClr val="0000CC"/>
    <a:srgbClr val="FF2549"/>
    <a:srgbClr val="007033"/>
    <a:srgbClr val="D6370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4662" autoAdjust="0"/>
  </p:normalViewPr>
  <p:slideViewPr>
    <p:cSldViewPr snapToGrid="0">
      <p:cViewPr>
        <p:scale>
          <a:sx n="80" d="100"/>
          <a:sy n="80" d="100"/>
        </p:scale>
        <p:origin x="-1068" y="-21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78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9482F6-CE53-45EB-A47B-309BC90C5283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208D71-F378-41D4-A96F-7F524519072A}">
      <dgm:prSet phldrT="[Text]"/>
      <dgm:spPr/>
      <dgm:t>
        <a:bodyPr/>
        <a:lstStyle/>
        <a:p>
          <a:r>
            <a:rPr lang="en-US" dirty="0" smtClean="0"/>
            <a:t>IDE</a:t>
          </a:r>
          <a:endParaRPr lang="en-US" dirty="0"/>
        </a:p>
      </dgm:t>
    </dgm:pt>
    <dgm:pt modelId="{FBFCC180-A69B-4D99-85A6-D6F786CF62C0}" type="parTrans" cxnId="{E5F7AE14-81BE-48B4-8B1C-0B20FA5CCD4D}">
      <dgm:prSet/>
      <dgm:spPr/>
      <dgm:t>
        <a:bodyPr/>
        <a:lstStyle/>
        <a:p>
          <a:endParaRPr lang="en-US"/>
        </a:p>
      </dgm:t>
    </dgm:pt>
    <dgm:pt modelId="{5C002B47-508A-40B7-9A53-783437A92B62}" type="sibTrans" cxnId="{E5F7AE14-81BE-48B4-8B1C-0B20FA5CCD4D}">
      <dgm:prSet/>
      <dgm:spPr/>
      <dgm:t>
        <a:bodyPr/>
        <a:lstStyle/>
        <a:p>
          <a:endParaRPr lang="en-US"/>
        </a:p>
      </dgm:t>
    </dgm:pt>
    <dgm:pt modelId="{BC3DEE4A-BF76-4BFB-AC6E-D7EDCCC37E97}">
      <dgm:prSet phldrT="[Text]"/>
      <dgm:spPr/>
      <dgm:t>
        <a:bodyPr/>
        <a:lstStyle/>
        <a:p>
          <a:r>
            <a:rPr lang="en-US" dirty="0" smtClean="0"/>
            <a:t>Visual Studio Code</a:t>
          </a:r>
          <a:endParaRPr lang="en-US" dirty="0"/>
        </a:p>
      </dgm:t>
    </dgm:pt>
    <dgm:pt modelId="{CED6509E-ABC6-4942-BD67-5E4FB2BBCC20}" type="parTrans" cxnId="{59F7FE99-257A-446E-9613-8A68CD28133B}">
      <dgm:prSet/>
      <dgm:spPr/>
      <dgm:t>
        <a:bodyPr/>
        <a:lstStyle/>
        <a:p>
          <a:endParaRPr lang="en-US"/>
        </a:p>
      </dgm:t>
    </dgm:pt>
    <dgm:pt modelId="{244CB2EE-8575-4BA9-8FF2-2F8EFDC7E643}" type="sibTrans" cxnId="{59F7FE99-257A-446E-9613-8A68CD28133B}">
      <dgm:prSet/>
      <dgm:spPr/>
      <dgm:t>
        <a:bodyPr/>
        <a:lstStyle/>
        <a:p>
          <a:endParaRPr lang="en-US"/>
        </a:p>
      </dgm:t>
    </dgm:pt>
    <dgm:pt modelId="{8CBA26CD-96A1-42CC-9921-33A320793A12}">
      <dgm:prSet phldrT="[Text]"/>
      <dgm:spPr/>
      <dgm:t>
        <a:bodyPr/>
        <a:lstStyle/>
        <a:p>
          <a:r>
            <a:rPr lang="en-US" dirty="0" smtClean="0"/>
            <a:t>BAHASA PEMROGRAMAN</a:t>
          </a:r>
          <a:endParaRPr lang="en-US" dirty="0"/>
        </a:p>
      </dgm:t>
    </dgm:pt>
    <dgm:pt modelId="{BA2E49F6-543B-4A72-BF78-7A0975C65B18}" type="parTrans" cxnId="{CA2EB10E-B064-4A63-99C9-6EC891785C35}">
      <dgm:prSet/>
      <dgm:spPr/>
      <dgm:t>
        <a:bodyPr/>
        <a:lstStyle/>
        <a:p>
          <a:endParaRPr lang="en-US"/>
        </a:p>
      </dgm:t>
    </dgm:pt>
    <dgm:pt modelId="{6DC37742-69E4-4904-A9DB-065D0FE8C6B2}" type="sibTrans" cxnId="{CA2EB10E-B064-4A63-99C9-6EC891785C35}">
      <dgm:prSet/>
      <dgm:spPr/>
      <dgm:t>
        <a:bodyPr/>
        <a:lstStyle/>
        <a:p>
          <a:endParaRPr lang="en-US"/>
        </a:p>
      </dgm:t>
    </dgm:pt>
    <dgm:pt modelId="{34897E17-07EA-4FE1-ADFA-18119C1B37DB}">
      <dgm:prSet phldrT="[Text]"/>
      <dgm:spPr/>
      <dgm:t>
        <a:bodyPr/>
        <a:lstStyle/>
        <a:p>
          <a:r>
            <a:rPr lang="en-US" dirty="0" smtClean="0"/>
            <a:t>Dart</a:t>
          </a:r>
          <a:endParaRPr lang="en-US" dirty="0"/>
        </a:p>
      </dgm:t>
    </dgm:pt>
    <dgm:pt modelId="{E295F7D3-1BB4-4B1D-B89D-F1D237D55FD1}" type="parTrans" cxnId="{505B4EFD-AA16-4CBE-A2BD-818F028980D6}">
      <dgm:prSet/>
      <dgm:spPr/>
      <dgm:t>
        <a:bodyPr/>
        <a:lstStyle/>
        <a:p>
          <a:endParaRPr lang="en-US"/>
        </a:p>
      </dgm:t>
    </dgm:pt>
    <dgm:pt modelId="{777339CC-A17C-4E8A-8A7B-BC07E7EDF880}" type="sibTrans" cxnId="{505B4EFD-AA16-4CBE-A2BD-818F028980D6}">
      <dgm:prSet/>
      <dgm:spPr/>
      <dgm:t>
        <a:bodyPr/>
        <a:lstStyle/>
        <a:p>
          <a:endParaRPr lang="en-US"/>
        </a:p>
      </dgm:t>
    </dgm:pt>
    <dgm:pt modelId="{5F342A47-5D15-4713-BA08-5AB5BD86B268}">
      <dgm:prSet phldrT="[Text]"/>
      <dgm:spPr/>
      <dgm:t>
        <a:bodyPr/>
        <a:lstStyle/>
        <a:p>
          <a:r>
            <a:rPr lang="en-US" dirty="0" smtClean="0"/>
            <a:t>Framework</a:t>
          </a:r>
          <a:endParaRPr lang="en-US" dirty="0"/>
        </a:p>
      </dgm:t>
    </dgm:pt>
    <dgm:pt modelId="{F7735684-C54C-4C73-B277-8718E4284F7F}" type="parTrans" cxnId="{CA0431D4-D5FF-4EFC-B4CA-9670079FF769}">
      <dgm:prSet/>
      <dgm:spPr/>
      <dgm:t>
        <a:bodyPr/>
        <a:lstStyle/>
        <a:p>
          <a:endParaRPr lang="en-US"/>
        </a:p>
      </dgm:t>
    </dgm:pt>
    <dgm:pt modelId="{206E6ED4-C7BB-40C8-9437-98679AE0C9BD}" type="sibTrans" cxnId="{CA0431D4-D5FF-4EFC-B4CA-9670079FF769}">
      <dgm:prSet/>
      <dgm:spPr/>
      <dgm:t>
        <a:bodyPr/>
        <a:lstStyle/>
        <a:p>
          <a:endParaRPr lang="en-US"/>
        </a:p>
      </dgm:t>
    </dgm:pt>
    <dgm:pt modelId="{4267F1FF-20FD-4742-B87E-1AD468324FDD}">
      <dgm:prSet phldrT="[Text]"/>
      <dgm:spPr/>
      <dgm:t>
        <a:bodyPr/>
        <a:lstStyle/>
        <a:p>
          <a:r>
            <a:rPr lang="en-US" dirty="0" err="1" smtClean="0"/>
            <a:t>OpenAI</a:t>
          </a:r>
          <a:endParaRPr lang="en-US" dirty="0"/>
        </a:p>
      </dgm:t>
    </dgm:pt>
    <dgm:pt modelId="{62596E25-7967-43F2-B786-611C34FCBD22}" type="parTrans" cxnId="{87061A1E-B796-4B35-AB69-4FBA3954F734}">
      <dgm:prSet/>
      <dgm:spPr/>
      <dgm:t>
        <a:bodyPr/>
        <a:lstStyle/>
        <a:p>
          <a:endParaRPr lang="en-US"/>
        </a:p>
      </dgm:t>
    </dgm:pt>
    <dgm:pt modelId="{6FCB96C2-47F5-4D6D-8DA8-F5437094FF57}" type="sibTrans" cxnId="{87061A1E-B796-4B35-AB69-4FBA3954F734}">
      <dgm:prSet/>
      <dgm:spPr/>
      <dgm:t>
        <a:bodyPr/>
        <a:lstStyle/>
        <a:p>
          <a:endParaRPr lang="en-US"/>
        </a:p>
      </dgm:t>
    </dgm:pt>
    <dgm:pt modelId="{FE83265E-15C6-4E9C-9F3B-79C331015B96}" type="pres">
      <dgm:prSet presAssocID="{E89482F6-CE53-45EB-A47B-309BC90C5283}" presName="linear" presStyleCnt="0">
        <dgm:presLayoutVars>
          <dgm:dir/>
          <dgm:resizeHandles val="exact"/>
        </dgm:presLayoutVars>
      </dgm:prSet>
      <dgm:spPr/>
    </dgm:pt>
    <dgm:pt modelId="{3D8E7F7C-BDE6-45A7-8821-A02B091B84AA}" type="pres">
      <dgm:prSet presAssocID="{F6208D71-F378-41D4-A96F-7F524519072A}" presName="comp" presStyleCnt="0"/>
      <dgm:spPr/>
    </dgm:pt>
    <dgm:pt modelId="{FD7F3A6C-3467-47C5-BFDB-729527C530D8}" type="pres">
      <dgm:prSet presAssocID="{F6208D71-F378-41D4-A96F-7F524519072A}" presName="box" presStyleLbl="node1" presStyleIdx="0" presStyleCnt="3" custLinFactNeighborX="3095" custLinFactNeighborY="-28384"/>
      <dgm:spPr/>
      <dgm:t>
        <a:bodyPr/>
        <a:lstStyle/>
        <a:p>
          <a:endParaRPr lang="en-US"/>
        </a:p>
      </dgm:t>
    </dgm:pt>
    <dgm:pt modelId="{11BD710A-6198-4CDB-8972-0F5FAA0DAF02}" type="pres">
      <dgm:prSet presAssocID="{F6208D71-F378-41D4-A96F-7F524519072A}" presName="img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</dgm:spPr>
    </dgm:pt>
    <dgm:pt modelId="{B4FEF5CC-B8FB-44D2-9811-0CFC7062EEC2}" type="pres">
      <dgm:prSet presAssocID="{F6208D71-F378-41D4-A96F-7F524519072A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0CDC0B-7B68-4AAC-90DC-D0E158DE0BAE}" type="pres">
      <dgm:prSet presAssocID="{5C002B47-508A-40B7-9A53-783437A92B62}" presName="spacer" presStyleCnt="0"/>
      <dgm:spPr/>
    </dgm:pt>
    <dgm:pt modelId="{F3E76D2D-E18C-4146-8EDF-7FAC713C3AB3}" type="pres">
      <dgm:prSet presAssocID="{8CBA26CD-96A1-42CC-9921-33A320793A12}" presName="comp" presStyleCnt="0"/>
      <dgm:spPr/>
    </dgm:pt>
    <dgm:pt modelId="{B47A7491-8128-4E9E-A1E6-1F1736F7BCC6}" type="pres">
      <dgm:prSet presAssocID="{8CBA26CD-96A1-42CC-9921-33A320793A12}" presName="box" presStyleLbl="node1" presStyleIdx="1" presStyleCnt="3"/>
      <dgm:spPr/>
      <dgm:t>
        <a:bodyPr/>
        <a:lstStyle/>
        <a:p>
          <a:endParaRPr lang="en-US"/>
        </a:p>
      </dgm:t>
    </dgm:pt>
    <dgm:pt modelId="{376C135D-1B73-4B23-B866-42005BC8F7C7}" type="pres">
      <dgm:prSet presAssocID="{8CBA26CD-96A1-42CC-9921-33A320793A12}" presName="img" presStyleLbl="fgImgPlac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</dgm:spPr>
    </dgm:pt>
    <dgm:pt modelId="{A7F6A625-CA86-4924-AC6E-2D9382751B10}" type="pres">
      <dgm:prSet presAssocID="{8CBA26CD-96A1-42CC-9921-33A320793A12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18D56C-24F2-4AAE-96B9-18BEE133B7DE}" type="pres">
      <dgm:prSet presAssocID="{6DC37742-69E4-4904-A9DB-065D0FE8C6B2}" presName="spacer" presStyleCnt="0"/>
      <dgm:spPr/>
    </dgm:pt>
    <dgm:pt modelId="{778AD475-28A2-464F-BBA5-F2A24EE9F803}" type="pres">
      <dgm:prSet presAssocID="{5F342A47-5D15-4713-BA08-5AB5BD86B268}" presName="comp" presStyleCnt="0"/>
      <dgm:spPr/>
    </dgm:pt>
    <dgm:pt modelId="{BDA0E15D-662A-4644-A9DC-B5EF333B3368}" type="pres">
      <dgm:prSet presAssocID="{5F342A47-5D15-4713-BA08-5AB5BD86B268}" presName="box" presStyleLbl="node1" presStyleIdx="2" presStyleCnt="3"/>
      <dgm:spPr/>
      <dgm:t>
        <a:bodyPr/>
        <a:lstStyle/>
        <a:p>
          <a:endParaRPr lang="en-US"/>
        </a:p>
      </dgm:t>
    </dgm:pt>
    <dgm:pt modelId="{9D425659-E8EE-4A66-A4D3-0A5BC8BBBB9A}" type="pres">
      <dgm:prSet presAssocID="{5F342A47-5D15-4713-BA08-5AB5BD86B268}" presName="img" presStyleLbl="fgImgPlace1" presStyleIdx="2" presStyleCnt="3"/>
      <dgm:spPr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0363" r="10363"/>
          </a:stretch>
        </a:blipFill>
      </dgm:spPr>
    </dgm:pt>
    <dgm:pt modelId="{B3B2A3C1-6E3F-47FA-BB49-02AEA0F07A08}" type="pres">
      <dgm:prSet presAssocID="{5F342A47-5D15-4713-BA08-5AB5BD86B268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BF813B-CE3B-4763-9A01-3862CA0C707D}" type="presOf" srcId="{4267F1FF-20FD-4742-B87E-1AD468324FDD}" destId="{BDA0E15D-662A-4644-A9DC-B5EF333B3368}" srcOrd="0" destOrd="1" presId="urn:microsoft.com/office/officeart/2005/8/layout/vList4"/>
    <dgm:cxn modelId="{505B4EFD-AA16-4CBE-A2BD-818F028980D6}" srcId="{8CBA26CD-96A1-42CC-9921-33A320793A12}" destId="{34897E17-07EA-4FE1-ADFA-18119C1B37DB}" srcOrd="0" destOrd="0" parTransId="{E295F7D3-1BB4-4B1D-B89D-F1D237D55FD1}" sibTransId="{777339CC-A17C-4E8A-8A7B-BC07E7EDF880}"/>
    <dgm:cxn modelId="{6275B99D-16F7-4DB8-B48C-03E5CB1929D9}" type="presOf" srcId="{8CBA26CD-96A1-42CC-9921-33A320793A12}" destId="{B47A7491-8128-4E9E-A1E6-1F1736F7BCC6}" srcOrd="0" destOrd="0" presId="urn:microsoft.com/office/officeart/2005/8/layout/vList4"/>
    <dgm:cxn modelId="{B998BCA6-2A14-45A6-BF2D-A3E246D217D1}" type="presOf" srcId="{E89482F6-CE53-45EB-A47B-309BC90C5283}" destId="{FE83265E-15C6-4E9C-9F3B-79C331015B96}" srcOrd="0" destOrd="0" presId="urn:microsoft.com/office/officeart/2005/8/layout/vList4"/>
    <dgm:cxn modelId="{CA0431D4-D5FF-4EFC-B4CA-9670079FF769}" srcId="{E89482F6-CE53-45EB-A47B-309BC90C5283}" destId="{5F342A47-5D15-4713-BA08-5AB5BD86B268}" srcOrd="2" destOrd="0" parTransId="{F7735684-C54C-4C73-B277-8718E4284F7F}" sibTransId="{206E6ED4-C7BB-40C8-9437-98679AE0C9BD}"/>
    <dgm:cxn modelId="{59F7FE99-257A-446E-9613-8A68CD28133B}" srcId="{F6208D71-F378-41D4-A96F-7F524519072A}" destId="{BC3DEE4A-BF76-4BFB-AC6E-D7EDCCC37E97}" srcOrd="0" destOrd="0" parTransId="{CED6509E-ABC6-4942-BD67-5E4FB2BBCC20}" sibTransId="{244CB2EE-8575-4BA9-8FF2-2F8EFDC7E643}"/>
    <dgm:cxn modelId="{1A4F2817-FC1E-42E1-889F-00CFE13F70F7}" type="presOf" srcId="{34897E17-07EA-4FE1-ADFA-18119C1B37DB}" destId="{B47A7491-8128-4E9E-A1E6-1F1736F7BCC6}" srcOrd="0" destOrd="1" presId="urn:microsoft.com/office/officeart/2005/8/layout/vList4"/>
    <dgm:cxn modelId="{A1E35CE4-44BC-439E-8582-9C7BA214D742}" type="presOf" srcId="{F6208D71-F378-41D4-A96F-7F524519072A}" destId="{FD7F3A6C-3467-47C5-BFDB-729527C530D8}" srcOrd="0" destOrd="0" presId="urn:microsoft.com/office/officeart/2005/8/layout/vList4"/>
    <dgm:cxn modelId="{B00FD353-5EE1-401C-8BE9-0EF19DF881BE}" type="presOf" srcId="{34897E17-07EA-4FE1-ADFA-18119C1B37DB}" destId="{A7F6A625-CA86-4924-AC6E-2D9382751B10}" srcOrd="1" destOrd="1" presId="urn:microsoft.com/office/officeart/2005/8/layout/vList4"/>
    <dgm:cxn modelId="{B27E5C44-5D71-4A3D-81CD-B48B17B114EA}" type="presOf" srcId="{5F342A47-5D15-4713-BA08-5AB5BD86B268}" destId="{BDA0E15D-662A-4644-A9DC-B5EF333B3368}" srcOrd="0" destOrd="0" presId="urn:microsoft.com/office/officeart/2005/8/layout/vList4"/>
    <dgm:cxn modelId="{CA2EB10E-B064-4A63-99C9-6EC891785C35}" srcId="{E89482F6-CE53-45EB-A47B-309BC90C5283}" destId="{8CBA26CD-96A1-42CC-9921-33A320793A12}" srcOrd="1" destOrd="0" parTransId="{BA2E49F6-543B-4A72-BF78-7A0975C65B18}" sibTransId="{6DC37742-69E4-4904-A9DB-065D0FE8C6B2}"/>
    <dgm:cxn modelId="{7D5D5BC2-FF17-4A00-B664-99DB3CD9EC61}" type="presOf" srcId="{8CBA26CD-96A1-42CC-9921-33A320793A12}" destId="{A7F6A625-CA86-4924-AC6E-2D9382751B10}" srcOrd="1" destOrd="0" presId="urn:microsoft.com/office/officeart/2005/8/layout/vList4"/>
    <dgm:cxn modelId="{A015CB63-B777-4FB2-A477-DD98B6B7F273}" type="presOf" srcId="{4267F1FF-20FD-4742-B87E-1AD468324FDD}" destId="{B3B2A3C1-6E3F-47FA-BB49-02AEA0F07A08}" srcOrd="1" destOrd="1" presId="urn:microsoft.com/office/officeart/2005/8/layout/vList4"/>
    <dgm:cxn modelId="{35DA3D8E-2392-423C-B8A4-95FE6D1374AA}" type="presOf" srcId="{BC3DEE4A-BF76-4BFB-AC6E-D7EDCCC37E97}" destId="{B4FEF5CC-B8FB-44D2-9811-0CFC7062EEC2}" srcOrd="1" destOrd="1" presId="urn:microsoft.com/office/officeart/2005/8/layout/vList4"/>
    <dgm:cxn modelId="{E5F7AE14-81BE-48B4-8B1C-0B20FA5CCD4D}" srcId="{E89482F6-CE53-45EB-A47B-309BC90C5283}" destId="{F6208D71-F378-41D4-A96F-7F524519072A}" srcOrd="0" destOrd="0" parTransId="{FBFCC180-A69B-4D99-85A6-D6F786CF62C0}" sibTransId="{5C002B47-508A-40B7-9A53-783437A92B62}"/>
    <dgm:cxn modelId="{87061A1E-B796-4B35-AB69-4FBA3954F734}" srcId="{5F342A47-5D15-4713-BA08-5AB5BD86B268}" destId="{4267F1FF-20FD-4742-B87E-1AD468324FDD}" srcOrd="0" destOrd="0" parTransId="{62596E25-7967-43F2-B786-611C34FCBD22}" sibTransId="{6FCB96C2-47F5-4D6D-8DA8-F5437094FF57}"/>
    <dgm:cxn modelId="{866B59C0-8436-4463-8051-2D41DE29C94E}" type="presOf" srcId="{BC3DEE4A-BF76-4BFB-AC6E-D7EDCCC37E97}" destId="{FD7F3A6C-3467-47C5-BFDB-729527C530D8}" srcOrd="0" destOrd="1" presId="urn:microsoft.com/office/officeart/2005/8/layout/vList4"/>
    <dgm:cxn modelId="{1CE547F2-20DD-442E-9313-32A46E9CCD1F}" type="presOf" srcId="{5F342A47-5D15-4713-BA08-5AB5BD86B268}" destId="{B3B2A3C1-6E3F-47FA-BB49-02AEA0F07A08}" srcOrd="1" destOrd="0" presId="urn:microsoft.com/office/officeart/2005/8/layout/vList4"/>
    <dgm:cxn modelId="{6DE414F9-5485-4B9B-AA9C-FC3B710074E6}" type="presOf" srcId="{F6208D71-F378-41D4-A96F-7F524519072A}" destId="{B4FEF5CC-B8FB-44D2-9811-0CFC7062EEC2}" srcOrd="1" destOrd="0" presId="urn:microsoft.com/office/officeart/2005/8/layout/vList4"/>
    <dgm:cxn modelId="{24515669-0505-41BB-BF21-313211892FE0}" type="presParOf" srcId="{FE83265E-15C6-4E9C-9F3B-79C331015B96}" destId="{3D8E7F7C-BDE6-45A7-8821-A02B091B84AA}" srcOrd="0" destOrd="0" presId="urn:microsoft.com/office/officeart/2005/8/layout/vList4"/>
    <dgm:cxn modelId="{D80F1148-EDA0-41C3-9FC9-3507C06BCB08}" type="presParOf" srcId="{3D8E7F7C-BDE6-45A7-8821-A02B091B84AA}" destId="{FD7F3A6C-3467-47C5-BFDB-729527C530D8}" srcOrd="0" destOrd="0" presId="urn:microsoft.com/office/officeart/2005/8/layout/vList4"/>
    <dgm:cxn modelId="{48D42286-111A-4264-B9F7-44719CBAFF58}" type="presParOf" srcId="{3D8E7F7C-BDE6-45A7-8821-A02B091B84AA}" destId="{11BD710A-6198-4CDB-8972-0F5FAA0DAF02}" srcOrd="1" destOrd="0" presId="urn:microsoft.com/office/officeart/2005/8/layout/vList4"/>
    <dgm:cxn modelId="{76C62ED2-5DA6-4EE8-A372-0DB3F9B7FD00}" type="presParOf" srcId="{3D8E7F7C-BDE6-45A7-8821-A02B091B84AA}" destId="{B4FEF5CC-B8FB-44D2-9811-0CFC7062EEC2}" srcOrd="2" destOrd="0" presId="urn:microsoft.com/office/officeart/2005/8/layout/vList4"/>
    <dgm:cxn modelId="{45D69C3D-BE30-418D-BA7D-A426538ADFD7}" type="presParOf" srcId="{FE83265E-15C6-4E9C-9F3B-79C331015B96}" destId="{4E0CDC0B-7B68-4AAC-90DC-D0E158DE0BAE}" srcOrd="1" destOrd="0" presId="urn:microsoft.com/office/officeart/2005/8/layout/vList4"/>
    <dgm:cxn modelId="{8D355875-0306-4B8B-8054-C17F50F71CCE}" type="presParOf" srcId="{FE83265E-15C6-4E9C-9F3B-79C331015B96}" destId="{F3E76D2D-E18C-4146-8EDF-7FAC713C3AB3}" srcOrd="2" destOrd="0" presId="urn:microsoft.com/office/officeart/2005/8/layout/vList4"/>
    <dgm:cxn modelId="{5A611745-87BD-4BA3-8507-C8E88F83E330}" type="presParOf" srcId="{F3E76D2D-E18C-4146-8EDF-7FAC713C3AB3}" destId="{B47A7491-8128-4E9E-A1E6-1F1736F7BCC6}" srcOrd="0" destOrd="0" presId="urn:microsoft.com/office/officeart/2005/8/layout/vList4"/>
    <dgm:cxn modelId="{86E4CED7-0BDA-4E3B-B349-9E70986F44C8}" type="presParOf" srcId="{F3E76D2D-E18C-4146-8EDF-7FAC713C3AB3}" destId="{376C135D-1B73-4B23-B866-42005BC8F7C7}" srcOrd="1" destOrd="0" presId="urn:microsoft.com/office/officeart/2005/8/layout/vList4"/>
    <dgm:cxn modelId="{A6A733C3-702D-40B8-BBF7-CF45EB4898AD}" type="presParOf" srcId="{F3E76D2D-E18C-4146-8EDF-7FAC713C3AB3}" destId="{A7F6A625-CA86-4924-AC6E-2D9382751B10}" srcOrd="2" destOrd="0" presId="urn:microsoft.com/office/officeart/2005/8/layout/vList4"/>
    <dgm:cxn modelId="{B56B4ED0-DFE3-4906-8F15-17CF1053CF7D}" type="presParOf" srcId="{FE83265E-15C6-4E9C-9F3B-79C331015B96}" destId="{1C18D56C-24F2-4AAE-96B9-18BEE133B7DE}" srcOrd="3" destOrd="0" presId="urn:microsoft.com/office/officeart/2005/8/layout/vList4"/>
    <dgm:cxn modelId="{D2EAC793-25DA-4FBA-A119-64439EC8F94C}" type="presParOf" srcId="{FE83265E-15C6-4E9C-9F3B-79C331015B96}" destId="{778AD475-28A2-464F-BBA5-F2A24EE9F803}" srcOrd="4" destOrd="0" presId="urn:microsoft.com/office/officeart/2005/8/layout/vList4"/>
    <dgm:cxn modelId="{4E6A1FF9-5A89-40F8-A44A-6064FCF3815C}" type="presParOf" srcId="{778AD475-28A2-464F-BBA5-F2A24EE9F803}" destId="{BDA0E15D-662A-4644-A9DC-B5EF333B3368}" srcOrd="0" destOrd="0" presId="urn:microsoft.com/office/officeart/2005/8/layout/vList4"/>
    <dgm:cxn modelId="{9A4A4A35-CC2E-43C4-97EF-C46118E6CC59}" type="presParOf" srcId="{778AD475-28A2-464F-BBA5-F2A24EE9F803}" destId="{9D425659-E8EE-4A66-A4D3-0A5BC8BBBB9A}" srcOrd="1" destOrd="0" presId="urn:microsoft.com/office/officeart/2005/8/layout/vList4"/>
    <dgm:cxn modelId="{281B1D6F-D287-4F0E-8B00-69C67CD565E9}" type="presParOf" srcId="{778AD475-28A2-464F-BBA5-F2A24EE9F803}" destId="{B3B2A3C1-6E3F-47FA-BB49-02AEA0F07A08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7F3A6C-3467-47C5-BFDB-729527C530D8}">
      <dsp:nvSpPr>
        <dsp:cNvPr id="0" name=""/>
        <dsp:cNvSpPr/>
      </dsp:nvSpPr>
      <dsp:spPr>
        <a:xfrm>
          <a:off x="0" y="0"/>
          <a:ext cx="5518068" cy="11083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IDE</a:t>
          </a:r>
          <a:endParaRPr lang="en-US" sz="29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Visual Studio Code</a:t>
          </a:r>
          <a:endParaRPr lang="en-US" sz="2300" kern="1200" dirty="0"/>
        </a:p>
      </dsp:txBody>
      <dsp:txXfrm>
        <a:off x="1214452" y="0"/>
        <a:ext cx="4303615" cy="1108389"/>
      </dsp:txXfrm>
    </dsp:sp>
    <dsp:sp modelId="{11BD710A-6198-4CDB-8972-0F5FAA0DAF02}">
      <dsp:nvSpPr>
        <dsp:cNvPr id="0" name=""/>
        <dsp:cNvSpPr/>
      </dsp:nvSpPr>
      <dsp:spPr>
        <a:xfrm>
          <a:off x="110838" y="110838"/>
          <a:ext cx="1103613" cy="88671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7A7491-8128-4E9E-A1E6-1F1736F7BCC6}">
      <dsp:nvSpPr>
        <dsp:cNvPr id="0" name=""/>
        <dsp:cNvSpPr/>
      </dsp:nvSpPr>
      <dsp:spPr>
        <a:xfrm>
          <a:off x="0" y="1219227"/>
          <a:ext cx="5518068" cy="11083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BAHASA PEMROGRAMAN</a:t>
          </a:r>
          <a:endParaRPr lang="en-US" sz="29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Dart</a:t>
          </a:r>
          <a:endParaRPr lang="en-US" sz="2300" kern="1200" dirty="0"/>
        </a:p>
      </dsp:txBody>
      <dsp:txXfrm>
        <a:off x="1214452" y="1219227"/>
        <a:ext cx="4303615" cy="1108389"/>
      </dsp:txXfrm>
    </dsp:sp>
    <dsp:sp modelId="{376C135D-1B73-4B23-B866-42005BC8F7C7}">
      <dsp:nvSpPr>
        <dsp:cNvPr id="0" name=""/>
        <dsp:cNvSpPr/>
      </dsp:nvSpPr>
      <dsp:spPr>
        <a:xfrm>
          <a:off x="110838" y="1330066"/>
          <a:ext cx="1103613" cy="88671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A0E15D-662A-4644-A9DC-B5EF333B3368}">
      <dsp:nvSpPr>
        <dsp:cNvPr id="0" name=""/>
        <dsp:cNvSpPr/>
      </dsp:nvSpPr>
      <dsp:spPr>
        <a:xfrm>
          <a:off x="0" y="2438455"/>
          <a:ext cx="5518068" cy="11083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Framework</a:t>
          </a:r>
          <a:endParaRPr lang="en-US" sz="29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err="1" smtClean="0"/>
            <a:t>OpenAI</a:t>
          </a:r>
          <a:endParaRPr lang="en-US" sz="2300" kern="1200" dirty="0"/>
        </a:p>
      </dsp:txBody>
      <dsp:txXfrm>
        <a:off x="1214452" y="2438455"/>
        <a:ext cx="4303615" cy="1108389"/>
      </dsp:txXfrm>
    </dsp:sp>
    <dsp:sp modelId="{9D425659-E8EE-4A66-A4D3-0A5BC8BBBB9A}">
      <dsp:nvSpPr>
        <dsp:cNvPr id="0" name=""/>
        <dsp:cNvSpPr/>
      </dsp:nvSpPr>
      <dsp:spPr>
        <a:xfrm>
          <a:off x="110838" y="2549294"/>
          <a:ext cx="1103613" cy="886711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0363" r="10363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703" y="1784556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328" y="3694468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2433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555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279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555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279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05665" y="1701744"/>
            <a:ext cx="4310934" cy="144533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APLIKASI MOBILE SCHEDULE MAKER</a:t>
            </a:r>
            <a:br>
              <a:rPr lang="en-US" sz="2000" dirty="0" smtClean="0"/>
            </a:br>
            <a:r>
              <a:rPr lang="en-US" sz="2000" dirty="0" smtClean="0"/>
              <a:t>ATAU APLIKASI PEMBUAT JADWAL</a:t>
            </a:r>
            <a:endParaRPr lang="en-US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34493" y="2448163"/>
            <a:ext cx="4482105" cy="106693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err="1" smtClean="0"/>
              <a:t>Alwi</a:t>
            </a:r>
            <a:r>
              <a:rPr lang="en-US" sz="1800" dirty="0" smtClean="0"/>
              <a:t> </a:t>
            </a:r>
            <a:r>
              <a:rPr lang="en-US" sz="1800" dirty="0" err="1" smtClean="0"/>
              <a:t>Fachrudin</a:t>
            </a:r>
            <a:endParaRPr lang="en-US" sz="1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911" y="4405746"/>
            <a:ext cx="2838207" cy="73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Education Life Tools </a:t>
            </a:r>
            <a:br>
              <a:rPr lang="en-US" sz="2800" dirty="0" smtClean="0"/>
            </a:br>
            <a:r>
              <a:rPr lang="en-US" sz="2800" dirty="0" smtClean="0"/>
              <a:t>&amp; AI Automation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49476"/>
            <a:ext cx="8246070" cy="34658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Education Life Tools &amp; AI </a:t>
            </a:r>
            <a:r>
              <a:rPr lang="en-US" b="1" dirty="0" smtClean="0"/>
              <a:t>Automation </a:t>
            </a:r>
            <a:r>
              <a:rPr lang="en-US" b="1" dirty="0" err="1" smtClean="0"/>
              <a:t>merupakan</a:t>
            </a:r>
            <a:r>
              <a:rPr lang="en-US" b="1" dirty="0" smtClean="0"/>
              <a:t> </a:t>
            </a:r>
            <a:r>
              <a:rPr lang="en-US" b="1" dirty="0" err="1" smtClean="0"/>
              <a:t>tema</a:t>
            </a:r>
            <a:r>
              <a:rPr lang="en-US" b="1" dirty="0" smtClean="0"/>
              <a:t> </a:t>
            </a:r>
            <a:r>
              <a:rPr lang="en-US" b="1" dirty="0" err="1" smtClean="0"/>
              <a:t>pada</a:t>
            </a:r>
            <a:r>
              <a:rPr lang="en-US" b="1" dirty="0" smtClean="0"/>
              <a:t> project kali </a:t>
            </a:r>
            <a:r>
              <a:rPr lang="en-US" b="1" dirty="0" err="1" smtClean="0"/>
              <a:t>ini</a:t>
            </a:r>
            <a:r>
              <a:rPr lang="en-US" b="1" dirty="0" smtClean="0"/>
              <a:t>. </a:t>
            </a:r>
            <a:r>
              <a:rPr lang="en-US" b="1" dirty="0" err="1" smtClean="0"/>
              <a:t>Adapun</a:t>
            </a:r>
            <a:r>
              <a:rPr lang="en-US" b="1" dirty="0" smtClean="0"/>
              <a:t> </a:t>
            </a:r>
            <a:r>
              <a:rPr lang="en-US" b="1" dirty="0" err="1" smtClean="0"/>
              <a:t>tujuannya</a:t>
            </a:r>
            <a:r>
              <a:rPr lang="en-US" b="1" dirty="0" smtClean="0"/>
              <a:t> </a:t>
            </a:r>
            <a:r>
              <a:rPr lang="en-US" b="1" dirty="0" err="1" smtClean="0"/>
              <a:t>yaitu</a:t>
            </a:r>
            <a:r>
              <a:rPr lang="en-US" b="1" dirty="0" smtClean="0"/>
              <a:t> :</a:t>
            </a:r>
          </a:p>
          <a:p>
            <a:pPr marL="514350" indent="-514350">
              <a:buAutoNum type="arabicPeriod"/>
            </a:pPr>
            <a:r>
              <a:rPr lang="en-US" b="1" dirty="0" err="1" smtClean="0"/>
              <a:t>Meningkatkan</a:t>
            </a:r>
            <a:r>
              <a:rPr lang="en-US" b="1" dirty="0" smtClean="0"/>
              <a:t> </a:t>
            </a:r>
            <a:r>
              <a:rPr lang="en-US" b="1" dirty="0" err="1" smtClean="0"/>
              <a:t>Efisiensi</a:t>
            </a:r>
            <a:r>
              <a:rPr lang="en-US" b="1" dirty="0" smtClean="0"/>
              <a:t> </a:t>
            </a:r>
            <a:r>
              <a:rPr lang="en-US" b="1" dirty="0" err="1" smtClean="0"/>
              <a:t>Dalam</a:t>
            </a:r>
            <a:r>
              <a:rPr lang="en-US" b="1" dirty="0" smtClean="0"/>
              <a:t> </a:t>
            </a:r>
            <a:r>
              <a:rPr lang="en-US" b="1" dirty="0" err="1" smtClean="0"/>
              <a:t>Pembelajaran</a:t>
            </a:r>
            <a:endParaRPr lang="en-US" b="1" dirty="0" smtClean="0"/>
          </a:p>
          <a:p>
            <a:pPr marL="514350" indent="-514350">
              <a:buAutoNum type="arabicPeriod"/>
            </a:pPr>
            <a:r>
              <a:rPr lang="en-US" b="1" dirty="0" err="1" smtClean="0"/>
              <a:t>Mendorong</a:t>
            </a:r>
            <a:r>
              <a:rPr lang="en-US" b="1" dirty="0" smtClean="0"/>
              <a:t> </a:t>
            </a:r>
            <a:r>
              <a:rPr lang="en-US" b="1" dirty="0" err="1" smtClean="0"/>
              <a:t>Inovasi</a:t>
            </a:r>
            <a:r>
              <a:rPr lang="en-US" b="1" dirty="0" smtClean="0"/>
              <a:t> </a:t>
            </a:r>
            <a:r>
              <a:rPr lang="en-US" b="1" dirty="0" err="1" smtClean="0"/>
              <a:t>Dalam</a:t>
            </a:r>
            <a:r>
              <a:rPr lang="en-US" b="1" dirty="0" smtClean="0"/>
              <a:t> </a:t>
            </a:r>
            <a:r>
              <a:rPr lang="en-US" b="1" dirty="0" err="1" smtClean="0"/>
              <a:t>Dunia</a:t>
            </a:r>
            <a:r>
              <a:rPr lang="en-US" b="1" dirty="0" smtClean="0"/>
              <a:t> </a:t>
            </a:r>
            <a:r>
              <a:rPr lang="en-US" b="1" dirty="0" err="1" smtClean="0"/>
              <a:t>Pendidikan</a:t>
            </a:r>
            <a:endParaRPr lang="en-US" b="1" dirty="0" smtClean="0"/>
          </a:p>
          <a:p>
            <a:pPr marL="514350" indent="-514350">
              <a:buAutoNum type="arabicPeriod"/>
            </a:pPr>
            <a:r>
              <a:rPr lang="en-US" b="1" dirty="0" err="1" smtClean="0"/>
              <a:t>Penilaian</a:t>
            </a:r>
            <a:r>
              <a:rPr lang="en-US" b="1" dirty="0" smtClean="0"/>
              <a:t> </a:t>
            </a:r>
            <a:r>
              <a:rPr lang="en-US" b="1" dirty="0" err="1" smtClean="0"/>
              <a:t>Evaluasi</a:t>
            </a:r>
            <a:r>
              <a:rPr lang="en-US" b="1" dirty="0" smtClean="0"/>
              <a:t> Yang </a:t>
            </a:r>
            <a:r>
              <a:rPr lang="en-US" b="1" dirty="0" err="1" smtClean="0"/>
              <a:t>Lebih</a:t>
            </a:r>
            <a:r>
              <a:rPr lang="en-US" b="1" dirty="0" smtClean="0"/>
              <a:t> Optimal.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911" y="4405746"/>
            <a:ext cx="2838207" cy="73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 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Feature 1</a:t>
            </a:r>
          </a:p>
          <a:p>
            <a:r>
              <a:rPr lang="en-US" dirty="0"/>
              <a:t>Feature 2</a:t>
            </a:r>
          </a:p>
          <a:p>
            <a:r>
              <a:rPr lang="en-US" dirty="0"/>
              <a:t>Feature 3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76200" y="-51619"/>
            <a:ext cx="9220198" cy="37191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95"/>
          <a:stretch/>
        </p:blipFill>
        <p:spPr>
          <a:xfrm>
            <a:off x="272807" y="1793215"/>
            <a:ext cx="8871193" cy="157678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-3528554" y="260594"/>
            <a:ext cx="8259098" cy="763526"/>
          </a:xfrm>
        </p:spPr>
        <p:txBody>
          <a:bodyPr>
            <a:normAutofit/>
          </a:bodyPr>
          <a:lstStyle/>
          <a:p>
            <a:r>
              <a:rPr lang="en-US" sz="2400" dirty="0" err="1"/>
              <a:t>Mengapa</a:t>
            </a:r>
            <a:r>
              <a:rPr lang="en-US" sz="2400" dirty="0"/>
              <a:t> </a:t>
            </a:r>
            <a:r>
              <a:rPr lang="en-US" sz="2400" dirty="0" err="1" smtClean="0"/>
              <a:t>saya</a:t>
            </a:r>
            <a:r>
              <a:rPr lang="en-US" sz="2400" dirty="0" smtClean="0"/>
              <a:t> </a:t>
            </a:r>
            <a:r>
              <a:rPr lang="en-US" sz="2400" dirty="0" err="1" smtClean="0"/>
              <a:t>memilih</a:t>
            </a:r>
            <a:r>
              <a:rPr lang="en-US" sz="2400" dirty="0" smtClean="0"/>
              <a:t> </a:t>
            </a:r>
            <a:r>
              <a:rPr lang="en-US" sz="2400" dirty="0"/>
              <a:t>project </a:t>
            </a:r>
            <a:r>
              <a:rPr lang="en-US" sz="2400" dirty="0" err="1"/>
              <a:t>ini</a:t>
            </a:r>
            <a:r>
              <a:rPr lang="en-US" sz="2400" dirty="0"/>
              <a:t> 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12191" y="1528988"/>
            <a:ext cx="83961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err="1" smtClean="0">
                <a:solidFill>
                  <a:schemeClr val="bg1"/>
                </a:solidFill>
              </a:rPr>
              <a:t>Untuk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membuat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sistem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belajar</a:t>
            </a:r>
            <a:r>
              <a:rPr lang="en-US" sz="2000" dirty="0" smtClean="0">
                <a:solidFill>
                  <a:schemeClr val="bg1"/>
                </a:solidFill>
              </a:rPr>
              <a:t> yang </a:t>
            </a:r>
            <a:r>
              <a:rPr lang="en-US" sz="2000" dirty="0" err="1" smtClean="0">
                <a:solidFill>
                  <a:schemeClr val="bg1"/>
                </a:solidFill>
              </a:rPr>
              <a:t>lebih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terstruktur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dan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efisien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dalam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pembelajarannya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err="1" smtClean="0">
                <a:solidFill>
                  <a:schemeClr val="bg1"/>
                </a:solidFill>
              </a:rPr>
              <a:t>Memberikan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inovasi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baru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911" y="4405746"/>
            <a:ext cx="2838207" cy="73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884902" y="229924"/>
            <a:ext cx="8259098" cy="763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IDE,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Framework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911" y="4405746"/>
            <a:ext cx="2838207" cy="737754"/>
          </a:xfrm>
          <a:prstGeom prst="rect">
            <a:avLst/>
          </a:prstGeom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535719781"/>
              </p:ext>
            </p:extLst>
          </p:nvPr>
        </p:nvGraphicFramePr>
        <p:xfrm>
          <a:off x="217712" y="1425040"/>
          <a:ext cx="5518068" cy="3546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1BD710A-6198-4CDB-8972-0F5FAA0DAF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D7F3A6C-3467-47C5-BFDB-729527C530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76C135D-1B73-4B23-B866-42005BC8F7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47A7491-8128-4E9E-A1E6-1F1736F7BC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D425659-E8EE-4A66-A4D3-0A5BC8BBBB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DA0E15D-662A-4644-A9DC-B5EF333B33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2272" cy="5143500"/>
          </a:xfrm>
          <a:prstGeom prst="rect">
            <a:avLst/>
          </a:prstGeom>
        </p:spPr>
      </p:pic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436013" y="252159"/>
            <a:ext cx="6283782" cy="725349"/>
          </a:xfrm>
        </p:spPr>
        <p:txBody>
          <a:bodyPr>
            <a:normAutofit/>
          </a:bodyPr>
          <a:lstStyle/>
          <a:p>
            <a:r>
              <a:rPr lang="en-US" dirty="0" smtClean="0"/>
              <a:t>FLOWCHART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443" y="1080195"/>
            <a:ext cx="4476960" cy="357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25893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9508" y="1888076"/>
            <a:ext cx="3657790" cy="144533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TERIMA KASIH</a:t>
            </a:r>
            <a:endParaRPr lang="en-US" sz="4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911" y="4405746"/>
            <a:ext cx="2838207" cy="73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54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On-screen Show (16:9)</PresentationFormat>
  <Paragraphs>30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APLIKASI MOBILE SCHEDULE MAKER ATAU APLIKASI PEMBUAT JADWAL</vt:lpstr>
      <vt:lpstr>Education Life Tools  &amp; AI Automation</vt:lpstr>
      <vt:lpstr>Mengapa saya memilih project ini ?</vt:lpstr>
      <vt:lpstr>PowerPoint Presentation</vt:lpstr>
      <vt:lpstr>FLOWCHART</vt:lpstr>
      <vt:lpstr>TERIMA 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2023-06-24T20:27:51Z</dcterms:modified>
</cp:coreProperties>
</file>