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2" y="5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B4361-87AB-32F0-F4A7-81649668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81B329-BC4B-BBC7-97E2-FF45F225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8F4B-2601-4E46-8921-CA670B376340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CABE2-A523-CF22-B4DF-628C7312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290EDB-5C79-F0F0-BFAE-CC5A5785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8232A-8BD0-4770-8997-475D3B405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07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F2975-2545-CBB6-5BFC-1EEBB47C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567AD-8BBF-7B4C-E166-AE491200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135B8A-0BDE-9DF0-E56A-EAA31F9D2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48F4B-2601-4E46-8921-CA670B376340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BC861E-CBDA-A2E6-92CF-DD69F52C8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875AB-1ECC-5A80-5F40-CE4C5172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8232A-8BD0-4770-8997-475D3B4058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81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CA63B33-55C6-59D4-D002-3503B52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ГИБКОЕ УПРАВЛЕНИЕ ПРОЕКТАМИ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5CBC3F-0B28-F5E1-EFD9-9C0CF1B59E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19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E3F67BB-4268-A500-4088-F5C889DA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rPr lang="ru-RU"/>
              <a:t>семинар 3. Определение бэклога проекта</a:t>
            </a: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107233-C90E-F48E-FBA7-21C5E06D3E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66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1B1E495-EB06-D74F-0B12-34237B11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0DF8B5-37E3-6693-3548-3C369093B4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156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5A1B83C-2DFD-3E4D-3FCE-E7F2EB09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3E1142-8CB0-C471-ECE3-7CDAB2F8CB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12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CB314CE-0850-3D04-55C5-15DF1BE8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>
                <a:latin typeface="Arial" pitchFamily="34" charset="0"/>
                <a:cs typeface="Arial" pitchFamily="34" charset="0"/>
              </a:rPr>
              <a:t>Иерархическая структура работ проекта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DFB6FE-4B56-392B-33BF-96B0304121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7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F96FA15-E36B-4C31-C8BE-552B56DD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50BAFC-36A4-B2C9-C8AF-F3E2DB5E7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827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638B9DE-4E55-86B5-D813-066968CC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/>
              <a:t>Задания</a:t>
            </a:r>
            <a:endParaRPr lang="ru-RU" sz="2400" b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CC666-AC42-E1DB-ACB1-074F358B2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186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ABCCBEB2-5820-8DD1-1E85-433399D4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B13F5-ADD3-25E6-C7D2-9BB6D02FD3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262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Экран (16:9)</PresentationFormat>
  <Paragraphs>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ГИБКОЕ УПРАВЛЕНИЕ ПРОЕКТАМИ</vt:lpstr>
      <vt:lpstr>семинар 3. Определение бэклога проекта </vt:lpstr>
      <vt:lpstr>Презентация PowerPoint</vt:lpstr>
      <vt:lpstr>Презентация PowerPoint</vt:lpstr>
      <vt:lpstr>Иерархическая структура работ проекта</vt:lpstr>
      <vt:lpstr>Презентация PowerPoint</vt:lpstr>
      <vt:lpstr>Задания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2025-03-12T12:55:14Z</dcterms:created>
  <dcterms:modified xsi:type="dcterms:W3CDTF">2025-03-12T12:55:53Z</dcterms:modified>
</cp:coreProperties>
</file>