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509D-8280-A77D-61C1-ECDEA074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B5B6E1-7462-A4F2-2722-D6F08292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8D94A-A7B6-44AD-9C49-7575FD735D2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405329-199F-DFEA-5CA6-C707799C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E8C575-51CD-7FAA-E023-6BB78381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D376-5D45-45E5-AE30-08CD9D0BD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399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DD651-ECB2-7E20-5BB5-6D89344D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9DC511-662D-E00C-3B18-19DF4DA5C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5DD67-F1E2-D489-80C9-7EEC7ED66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8D94A-A7B6-44AD-9C49-7575FD735D2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461DB-C2EC-D85B-22C2-43283FFE1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9307D-4D7F-405E-0592-320239C46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D376-5D45-45E5-AE30-08CD9D0BDA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26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DA395031-EC64-7AB1-AA1A-C258F7CC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ГИБКОЕ УПРАВЛЕНИЕ ПРОЕКТАМИ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9470C-287C-831A-329F-216AB5B8DD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44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EC8A9262-A2A5-CFF1-4153-D3E84A1C2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100">
                <a:solidFill>
                  <a:srgbClr val="336D25"/>
                </a:solidFill>
              </a:rPr>
              <a:t>семинар 4.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Управление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продуктом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в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гибких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методологиях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управления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  <a:t>проектами</a:t>
            </a:r>
            <a:b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</a:br>
            <a:b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</a:br>
            <a:br>
              <a:rPr lang="ru-RU" sz="2800" b="1">
                <a:solidFill>
                  <a:srgbClr val="336D25"/>
                </a:solidFill>
                <a:effectLst/>
                <a:ea typeface="Times New Roman" panose="02020603050405020304" pitchFamily="18" charset="0"/>
              </a:rPr>
            </a:br>
            <a:r>
              <a:rPr lang="ru-RU" sz="2800" b="1">
                <a:solidFill>
                  <a:srgbClr val="336D25"/>
                </a:solidFill>
              </a:rPr>
              <a:t>Бэклог продукта проекта. </a:t>
            </a:r>
            <a:br>
              <a:rPr lang="ru-RU" sz="2800" b="1">
                <a:solidFill>
                  <a:srgbClr val="336D25"/>
                </a:solidFill>
              </a:rPr>
            </a:br>
            <a:r>
              <a:rPr lang="ru-RU" sz="2800" b="1">
                <a:solidFill>
                  <a:srgbClr val="336D25"/>
                </a:solidFill>
              </a:rPr>
              <a:t>Impact Mapping </a:t>
            </a:r>
            <a:br>
              <a:rPr lang="ru-RU" sz="2800" b="1">
                <a:solidFill>
                  <a:srgbClr val="397B29"/>
                </a:solidFill>
              </a:rPr>
            </a:br>
            <a:br>
              <a:rPr lang="ru-RU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8999FE-FBD2-BC9D-7A7E-C4B3683401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238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CC4DFB7D-EB95-4DB2-C904-3C2258F8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AE34E6-783E-C021-280E-D3325BB120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658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982B887-D3B6-2F86-D047-6108A6B8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557191-13C9-65BC-7AC3-50ABB2F797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989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7E4B2C7F-F9EA-31CB-CEDD-7FC90066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0"/>
              <a:t>Задание</a:t>
            </a:r>
            <a:endParaRPr lang="ru-RU" sz="2400" b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01F1A1-3A4D-6DF6-3DE1-022E4F3878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229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>
            <a:extLst>
              <a:ext uri="{FF2B5EF4-FFF2-40B4-BE49-F238E27FC236}">
                <a16:creationId xmlns:a16="http://schemas.microsoft.com/office/drawing/2014/main" id="{07E93087-9C7E-D949-2522-350BA8BA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834738-A213-DB27-AFCB-F45FB3E6D8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557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Экран (16:9)</PresentationFormat>
  <Paragraphs>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ГИБКОЕ УПРАВЛЕНИЕ ПРОЕКТАМИ</vt:lpstr>
      <vt:lpstr>семинар 4. Управление продуктом в гибких методологиях управления проектами   Бэклог продукта проекта.  Impact Mapping   </vt:lpstr>
      <vt:lpstr>Презентация PowerPoint</vt:lpstr>
      <vt:lpstr>Презентация PowerPoint</vt:lpstr>
      <vt:lpstr>Задание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2025-03-12T13:09:00Z</dcterms:created>
  <dcterms:modified xsi:type="dcterms:W3CDTF">2025-03-12T13:09:00Z</dcterms:modified>
</cp:coreProperties>
</file>