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7" r:id="rId3"/>
    <p:sldId id="258" r:id="rId4"/>
    <p:sldId id="270" r:id="rId5"/>
    <p:sldId id="260" r:id="rId6"/>
    <p:sldId id="264" r:id="rId7"/>
    <p:sldId id="261" r:id="rId8"/>
    <p:sldId id="265" r:id="rId9"/>
    <p:sldId id="266" r:id="rId10"/>
    <p:sldId id="271" r:id="rId11"/>
    <p:sldId id="267" r:id="rId12"/>
    <p:sldId id="268" r:id="rId13"/>
    <p:sldId id="269" r:id="rId14"/>
    <p:sldId id="272" r:id="rId15"/>
    <p:sldId id="273" r:id="rId16"/>
    <p:sldId id="274" r:id="rId17"/>
    <p:sldId id="262" r:id="rId18"/>
    <p:sldId id="26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2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Myoshi Mitchell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9209" y="3600451"/>
            <a:ext cx="6400800" cy="1752600"/>
          </a:xfrm>
        </p:spPr>
        <p:txBody>
          <a:bodyPr/>
          <a:lstStyle/>
          <a:p>
            <a:r>
              <a:rPr lang="en-US" dirty="0" smtClean="0"/>
              <a:t>Career Packet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892714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 Shot 2017-05-11 at 1.53.2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" r="4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65064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7-05-11 at 9.01.39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00" b="8500"/>
          <a:stretch>
            <a:fillRect/>
          </a:stretch>
        </p:blipFill>
        <p:spPr>
          <a:xfrm>
            <a:off x="236042" y="952595"/>
            <a:ext cx="8754466" cy="4814619"/>
          </a:xfrm>
        </p:spPr>
      </p:pic>
    </p:spTree>
    <p:extLst>
      <p:ext uri="{BB962C8B-B14F-4D97-AF65-F5344CB8AC3E}">
        <p14:creationId xmlns:p14="http://schemas.microsoft.com/office/powerpoint/2010/main" val="1254913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7-05-11 at 9.01.55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815" r="-15815"/>
          <a:stretch>
            <a:fillRect/>
          </a:stretch>
        </p:blipFill>
        <p:spPr>
          <a:xfrm>
            <a:off x="0" y="550964"/>
            <a:ext cx="9298170" cy="5113635"/>
          </a:xfrm>
        </p:spPr>
      </p:pic>
    </p:spTree>
    <p:extLst>
      <p:ext uri="{BB962C8B-B14F-4D97-AF65-F5344CB8AC3E}">
        <p14:creationId xmlns:p14="http://schemas.microsoft.com/office/powerpoint/2010/main" val="3099824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7-05-11 at 9.02.04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6" b="3346"/>
          <a:stretch/>
        </p:blipFill>
        <p:spPr>
          <a:xfrm>
            <a:off x="457200" y="1325351"/>
            <a:ext cx="8229600" cy="4252167"/>
          </a:xfrm>
        </p:spPr>
      </p:pic>
    </p:spTree>
    <p:extLst>
      <p:ext uri="{BB962C8B-B14F-4D97-AF65-F5344CB8AC3E}">
        <p14:creationId xmlns:p14="http://schemas.microsoft.com/office/powerpoint/2010/main" val="4065810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7-05-11 at 1.55.4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4532" r="-84532"/>
          <a:stretch>
            <a:fillRect/>
          </a:stretch>
        </p:blipFill>
        <p:spPr>
          <a:xfrm>
            <a:off x="-2590800" y="1227668"/>
            <a:ext cx="8229598" cy="4525962"/>
          </a:xfrm>
        </p:spPr>
      </p:pic>
      <p:pic>
        <p:nvPicPr>
          <p:cNvPr id="5" name="Picture 4" descr="Screen Shot 2017-05-11 at 1.56.0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061" y="1227668"/>
            <a:ext cx="3195964" cy="4550833"/>
          </a:xfrm>
          <a:prstGeom prst="rect">
            <a:avLst/>
          </a:prstGeom>
        </p:spPr>
      </p:pic>
      <p:pic>
        <p:nvPicPr>
          <p:cNvPr id="6" name="Picture 5" descr="Screen Shot 2017-05-11 at 1.56.1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025" y="1227668"/>
            <a:ext cx="2869975" cy="455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053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7-05-11 at 1.56.3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702" r="-97702"/>
          <a:stretch>
            <a:fillRect/>
          </a:stretch>
        </p:blipFill>
        <p:spPr>
          <a:xfrm>
            <a:off x="-2470890" y="1411111"/>
            <a:ext cx="7861334" cy="4180213"/>
          </a:xfrm>
        </p:spPr>
      </p:pic>
      <p:pic>
        <p:nvPicPr>
          <p:cNvPr id="5" name="Picture 4" descr="Screen Shot 2017-05-11 at 1.56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746" y="1411111"/>
            <a:ext cx="2689809" cy="4180213"/>
          </a:xfrm>
          <a:prstGeom prst="rect">
            <a:avLst/>
          </a:prstGeom>
        </p:spPr>
      </p:pic>
      <p:pic>
        <p:nvPicPr>
          <p:cNvPr id="6" name="Picture 5" descr="Screen Shot 2017-05-11 at 1.57.1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443" y="1411111"/>
            <a:ext cx="2850446" cy="418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361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5-11 at 1.57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139700"/>
            <a:ext cx="4064000" cy="656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029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Freelance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Picking up gigs that will not only help me expand as an artist. But not being tied down to a company will benefit my lifestyle.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Entrepreneurship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Creating a company that guides it’s clients to showcase their online presence organically, effectively, and creatively.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633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89056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106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Profile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199" y="1519335"/>
            <a:ext cx="822960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Hello,</a:t>
            </a:r>
          </a:p>
          <a:p>
            <a:endParaRPr lang="en-US" dirty="0"/>
          </a:p>
          <a:p>
            <a:r>
              <a:rPr lang="en-US" dirty="0"/>
              <a:t>Thank you for viewing my work experience. I have been a performing artist for 25 years and moved on to becoming a digital artist specializing in Social Media content, Marketing, video, photography and website development. </a:t>
            </a:r>
          </a:p>
          <a:p>
            <a:endParaRPr lang="en-US" dirty="0"/>
          </a:p>
          <a:p>
            <a:r>
              <a:rPr lang="en-US" dirty="0"/>
              <a:t>My experience as an artist has afforded me the ability to see from the clients perspective but also a firm understanding of how to translate their vision onto various multimedia platforms. </a:t>
            </a:r>
          </a:p>
          <a:p>
            <a:endParaRPr lang="en-US" dirty="0"/>
          </a:p>
          <a:p>
            <a:r>
              <a:rPr lang="en-US" dirty="0"/>
              <a:t>I am currently creating and hosting my own entertainment platform for true fans of entertainment and Lifestyle Technology.</a:t>
            </a:r>
          </a:p>
          <a:p>
            <a:r>
              <a:rPr lang="en-US" dirty="0"/>
              <a:t>​</a:t>
            </a:r>
          </a:p>
          <a:p>
            <a:endParaRPr lang="en-US" dirty="0"/>
          </a:p>
          <a:p>
            <a:r>
              <a:rPr lang="en-US" dirty="0"/>
              <a:t>I am a true Jane of All Trades Mastering Everyone!</a:t>
            </a:r>
          </a:p>
        </p:txBody>
      </p:sp>
    </p:spTree>
    <p:extLst>
      <p:ext uri="{BB962C8B-B14F-4D97-AF65-F5344CB8AC3E}">
        <p14:creationId xmlns:p14="http://schemas.microsoft.com/office/powerpoint/2010/main" val="1596797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Inspiration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My inspiration comes from being a New Yorker and a performing artist. I wanted my personal brand to display some one who is Edgy, Fun, Sophisticated, and confident.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542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725" y="669404"/>
            <a:ext cx="3078537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Resume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200" dirty="0"/>
              <a:t>Font : Oswald, </a:t>
            </a:r>
            <a:r>
              <a:rPr lang="en-US" sz="2200" dirty="0" err="1"/>
              <a:t>Lato</a:t>
            </a:r>
            <a:r>
              <a:rPr lang="en-US" sz="2200" dirty="0"/>
              <a:t/>
            </a:r>
            <a:br>
              <a:rPr lang="en-US" sz="2200" dirty="0"/>
            </a:br>
            <a:endParaRPr lang="en-US" sz="2200" dirty="0"/>
          </a:p>
        </p:txBody>
      </p:sp>
      <p:pic>
        <p:nvPicPr>
          <p:cNvPr id="4" name="Content Placeholder 3" descr="graphic designer-2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025" r="-66025"/>
          <a:stretch>
            <a:fillRect/>
          </a:stretch>
        </p:blipFill>
        <p:spPr>
          <a:xfrm>
            <a:off x="457199" y="343464"/>
            <a:ext cx="11450496" cy="6385805"/>
          </a:xfrm>
        </p:spPr>
      </p:pic>
    </p:spTree>
    <p:extLst>
      <p:ext uri="{BB962C8B-B14F-4D97-AF65-F5344CB8AC3E}">
        <p14:creationId xmlns:p14="http://schemas.microsoft.com/office/powerpoint/2010/main" val="1116283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292" y="445435"/>
            <a:ext cx="2759179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Letterhead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200" dirty="0" smtClean="0"/>
              <a:t>Font: Glacial indifference</a:t>
            </a:r>
            <a:endParaRPr lang="en-US" sz="2200" dirty="0"/>
          </a:p>
        </p:txBody>
      </p:sp>
      <p:pic>
        <p:nvPicPr>
          <p:cNvPr id="4" name="Picture 3" descr="Myoshi Letter hea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636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933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900" y="1568967"/>
            <a:ext cx="4452443" cy="1143000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Font: Glacial Indifference</a:t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 smtClean="0"/>
              <a:t>Allura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pic>
        <p:nvPicPr>
          <p:cNvPr id="4" name="Picture 3" descr="Business car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469" y="274638"/>
            <a:ext cx="4524662" cy="2665983"/>
          </a:xfrm>
          <a:prstGeom prst="rect">
            <a:avLst/>
          </a:prstGeom>
        </p:spPr>
      </p:pic>
      <p:pic>
        <p:nvPicPr>
          <p:cNvPr id="5" name="Picture 4" descr="Business car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469" y="3391884"/>
            <a:ext cx="4524662" cy="266598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4450" y="584082"/>
            <a:ext cx="3402848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prstClr val="white"/>
                </a:solidFill>
                <a:ea typeface="+mj-ea"/>
                <a:cs typeface="+mj-cs"/>
              </a:rPr>
              <a:t> Business </a:t>
            </a:r>
            <a:r>
              <a:rPr lang="en-US" sz="4000" dirty="0">
                <a:solidFill>
                  <a:prstClr val="white"/>
                </a:solidFill>
                <a:ea typeface="+mj-ea"/>
                <a:cs typeface="+mj-cs"/>
              </a:rPr>
              <a:t>Card</a:t>
            </a:r>
            <a:br>
              <a:rPr lang="en-US" sz="4000" dirty="0">
                <a:solidFill>
                  <a:prstClr val="white"/>
                </a:solidFill>
                <a:ea typeface="+mj-ea"/>
                <a:cs typeface="+mj-cs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23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035" y="329124"/>
            <a:ext cx="8229600" cy="4984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Resume Website Mock Up</a:t>
            </a:r>
            <a:endParaRPr lang="en-US" dirty="0"/>
          </a:p>
        </p:txBody>
      </p:sp>
      <p:pic>
        <p:nvPicPr>
          <p:cNvPr id="4" name="Picture 3" descr="Screen Shot 2017-05-11 at 9.00.5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25" y="1111206"/>
            <a:ext cx="7799751" cy="44449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35025" y="5764985"/>
            <a:ext cx="3931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Font: </a:t>
            </a:r>
            <a:r>
              <a:rPr lang="en-US" sz="2000" dirty="0" err="1" smtClean="0"/>
              <a:t>Futura</a:t>
            </a:r>
            <a:r>
              <a:rPr lang="en-US" sz="2000" dirty="0" smtClean="0"/>
              <a:t>, </a:t>
            </a:r>
            <a:r>
              <a:rPr lang="en-US" sz="2000" dirty="0" err="1" smtClean="0"/>
              <a:t>MonoType</a:t>
            </a:r>
            <a:r>
              <a:rPr lang="en-US" sz="2000" dirty="0" smtClean="0"/>
              <a:t> Bakersfield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49115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7-05-11 at 8.55.59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33" b="8533"/>
          <a:stretch>
            <a:fillRect/>
          </a:stretch>
        </p:blipFill>
        <p:spPr>
          <a:xfrm>
            <a:off x="457200" y="11170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3343026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Screen Shot 2017-05-11 at 1.53.1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09" b="-1909"/>
          <a:stretch>
            <a:fillRect/>
          </a:stretch>
        </p:blipFill>
        <p:spPr>
          <a:xfrm>
            <a:off x="595249" y="799469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651799474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107</TotalTime>
  <Words>123</Words>
  <Application>Microsoft Macintosh PowerPoint</Application>
  <PresentationFormat>On-screen Show (4:3)</PresentationFormat>
  <Paragraphs>26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Black</vt:lpstr>
      <vt:lpstr>Myoshi Mitchell</vt:lpstr>
      <vt:lpstr>Personal Profile</vt:lpstr>
      <vt:lpstr>Inspiration</vt:lpstr>
      <vt:lpstr>Resume  Font : Oswald, Lato </vt:lpstr>
      <vt:lpstr>Letterhead  Font: Glacial indifference</vt:lpstr>
      <vt:lpstr> Font: Glacial Indifference  Allura </vt:lpstr>
      <vt:lpstr>Resume Website Mock 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Plans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Myoshi Mitchell</dc:title>
  <dc:creator>Myoshi Mitchell</dc:creator>
  <cp:lastModifiedBy>Myoshi Mitchell</cp:lastModifiedBy>
  <cp:revision>14</cp:revision>
  <dcterms:created xsi:type="dcterms:W3CDTF">2017-05-07T02:21:20Z</dcterms:created>
  <dcterms:modified xsi:type="dcterms:W3CDTF">2017-05-11T18:35:05Z</dcterms:modified>
</cp:coreProperties>
</file>