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1538250"/>
            <a:ext cx="8520600" cy="1221600"/>
          </a:xfrm>
          <a:prstGeom prst="rect">
            <a:avLst/>
          </a:prstGeom>
        </p:spPr>
        <p:txBody>
          <a:bodyPr anchorCtr="0" anchor="b" bIns="91425" lIns="91425" rIns="91425" tIns="91425">
            <a:noAutofit/>
          </a:bodyPr>
          <a:lstStyle/>
          <a:p>
            <a:pPr lvl="0">
              <a:spcBef>
                <a:spcPts val="0"/>
              </a:spcBef>
              <a:buNone/>
            </a:pPr>
            <a:r>
              <a:rPr lang="en" sz="3600"/>
              <a:t>Rebels Mavericks &amp; Titans</a:t>
            </a:r>
          </a:p>
          <a:p>
            <a:pPr lvl="0">
              <a:spcBef>
                <a:spcPts val="0"/>
              </a:spcBef>
              <a:buNone/>
            </a:pPr>
            <a:r>
              <a:rPr lang="en" sz="3600"/>
              <a:t>WMM 630</a:t>
            </a:r>
          </a:p>
        </p:txBody>
      </p:sp>
      <p:sp>
        <p:nvSpPr>
          <p:cNvPr id="55" name="Shape 55"/>
          <p:cNvSpPr txBox="1"/>
          <p:nvPr/>
        </p:nvSpPr>
        <p:spPr>
          <a:xfrm>
            <a:off x="2110800" y="2888450"/>
            <a:ext cx="4922400" cy="574200"/>
          </a:xfrm>
          <a:prstGeom prst="rect">
            <a:avLst/>
          </a:prstGeom>
          <a:noFill/>
          <a:ln>
            <a:noFill/>
          </a:ln>
        </p:spPr>
        <p:txBody>
          <a:bodyPr anchorCtr="0" anchor="t" bIns="91425" lIns="91425" rIns="91425" tIns="91425">
            <a:noAutofit/>
          </a:bodyPr>
          <a:lstStyle/>
          <a:p>
            <a:pPr lvl="0" algn="ctr">
              <a:spcBef>
                <a:spcPts val="0"/>
              </a:spcBef>
              <a:buNone/>
            </a:pPr>
            <a:r>
              <a:rPr b="1" lang="en"/>
              <a:t>Myoshi Mitchell</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ctrTitle"/>
          </p:nvPr>
        </p:nvSpPr>
        <p:spPr>
          <a:xfrm>
            <a:off x="311700" y="832425"/>
            <a:ext cx="8520600" cy="3213300"/>
          </a:xfrm>
          <a:prstGeom prst="rect">
            <a:avLst/>
          </a:prstGeom>
        </p:spPr>
        <p:txBody>
          <a:bodyPr anchorCtr="0" anchor="b" bIns="91425" lIns="91425" rIns="91425" tIns="91425">
            <a:noAutofit/>
          </a:bodyPr>
          <a:lstStyle/>
          <a:p>
            <a:pPr lvl="0" rtl="0" algn="just">
              <a:lnSpc>
                <a:spcPct val="115000"/>
              </a:lnSpc>
              <a:spcBef>
                <a:spcPts val="0"/>
              </a:spcBef>
              <a:buClr>
                <a:schemeClr val="dk1"/>
              </a:buClr>
              <a:buSzPct val="45833"/>
              <a:buFont typeface="Arial"/>
              <a:buNone/>
            </a:pPr>
            <a:r>
              <a:rPr b="1" lang="en" sz="2400"/>
              <a:t>Audience Profile: </a:t>
            </a:r>
            <a:r>
              <a:rPr lang="en" sz="2400"/>
              <a:t>Rebels Mavericks &amp; Titans is an entertainment media based company that focuses on Music, Television, Film and, Technology. Our audience are people that sees entertainment and technology as an event. They are the true lovers of music and television coupled with technology. They want a media experience that is fun informative without being teachy and void of alternative facts.</a:t>
            </a:r>
          </a:p>
          <a:p>
            <a:pPr lvl="0">
              <a:spcBef>
                <a:spcPts val="0"/>
              </a:spcBef>
              <a:buNone/>
            </a:pPr>
            <a:r>
              <a:t/>
            </a:r>
            <a:endParaRPr sz="1300">
              <a:solidFill>
                <a:srgbClr val="222222"/>
              </a:solidFill>
              <a:highlight>
                <a:srgbClr val="FFFFFF"/>
              </a:highlight>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pic>
        <p:nvPicPr>
          <p:cNvPr descr="RebelsMavericks&amp;Titans.png" id="65" name="Shape 65"/>
          <p:cNvPicPr preferRelativeResize="0"/>
          <p:nvPr/>
        </p:nvPicPr>
        <p:blipFill rotWithShape="1">
          <a:blip r:embed="rId3">
            <a:alphaModFix/>
          </a:blip>
          <a:srcRect b="23850" l="0" r="0" t="0"/>
          <a:stretch/>
        </p:blipFill>
        <p:spPr>
          <a:xfrm>
            <a:off x="1004100" y="400337"/>
            <a:ext cx="6886375" cy="4342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pic>
        <p:nvPicPr>
          <p:cNvPr descr="FUN.jpg" id="70" name="Shape 70"/>
          <p:cNvPicPr preferRelativeResize="0"/>
          <p:nvPr/>
        </p:nvPicPr>
        <p:blipFill>
          <a:blip r:embed="rId3">
            <a:alphaModFix/>
          </a:blip>
          <a:stretch>
            <a:fillRect/>
          </a:stretch>
        </p:blipFill>
        <p:spPr>
          <a:xfrm>
            <a:off x="568600" y="1867087"/>
            <a:ext cx="7743472" cy="14093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pic>
        <p:nvPicPr>
          <p:cNvPr descr="rebelscut.jpg" id="75" name="Shape 75"/>
          <p:cNvPicPr preferRelativeResize="0"/>
          <p:nvPr/>
        </p:nvPicPr>
        <p:blipFill>
          <a:blip r:embed="rId3">
            <a:alphaModFix/>
          </a:blip>
          <a:stretch>
            <a:fillRect/>
          </a:stretch>
        </p:blipFill>
        <p:spPr>
          <a:xfrm>
            <a:off x="152400" y="1249675"/>
            <a:ext cx="8839197" cy="25304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pic>
        <p:nvPicPr>
          <p:cNvPr descr="Untitled-1.jpg" id="80" name="Shape 80"/>
          <p:cNvPicPr preferRelativeResize="0"/>
          <p:nvPr/>
        </p:nvPicPr>
        <p:blipFill rotWithShape="1">
          <a:blip r:embed="rId3">
            <a:alphaModFix/>
          </a:blip>
          <a:srcRect b="20725" l="2656" r="6976" t="13562"/>
          <a:stretch/>
        </p:blipFill>
        <p:spPr>
          <a:xfrm>
            <a:off x="454050" y="420575"/>
            <a:ext cx="8210676" cy="43023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