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94" r:id="rId5"/>
    <p:sldId id="473" r:id="rId6"/>
    <p:sldId id="478" r:id="rId7"/>
    <p:sldId id="485" r:id="rId8"/>
    <p:sldId id="486" r:id="rId9"/>
    <p:sldId id="487" r:id="rId10"/>
    <p:sldId id="488" r:id="rId11"/>
    <p:sldId id="489" r:id="rId12"/>
    <p:sldId id="490" r:id="rId13"/>
    <p:sldId id="49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972"/>
    <a:srgbClr val="012D6A"/>
    <a:srgbClr val="01384A"/>
    <a:srgbClr val="C8743E"/>
    <a:srgbClr val="262626"/>
    <a:srgbClr val="115054"/>
    <a:srgbClr val="2C4462"/>
    <a:srgbClr val="327D9A"/>
    <a:srgbClr val="E9E9E9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700"/>
  </p:normalViewPr>
  <p:slideViewPr>
    <p:cSldViewPr snapToGrid="0">
      <p:cViewPr varScale="1">
        <p:scale>
          <a:sx n="111" d="100"/>
          <a:sy n="111" d="100"/>
        </p:scale>
        <p:origin x="654" y="96"/>
      </p:cViewPr>
      <p:guideLst>
        <p:guide orient="horz" pos="73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찬의" userId="7b558991-a83a-4806-85b7-8bd352d72e76" providerId="ADAL" clId="{9915A73E-F254-7441-987A-37673FA9EF06}"/>
    <pc:docChg chg="undo custSel addSld modSld">
      <pc:chgData name="송찬의" userId="7b558991-a83a-4806-85b7-8bd352d72e76" providerId="ADAL" clId="{9915A73E-F254-7441-987A-37673FA9EF06}" dt="2024-08-29T08:15:37.303" v="169" actId="20577"/>
      <pc:docMkLst>
        <pc:docMk/>
      </pc:docMkLst>
      <pc:sldChg chg="addSp delSp modSp add mod">
        <pc:chgData name="송찬의" userId="7b558991-a83a-4806-85b7-8bd352d72e76" providerId="ADAL" clId="{9915A73E-F254-7441-987A-37673FA9EF06}" dt="2024-07-30T06:21:55.575" v="130"/>
        <pc:sldMkLst>
          <pc:docMk/>
          <pc:sldMk cId="158022999" sldId="424"/>
        </pc:sldMkLst>
      </pc:sldChg>
      <pc:sldChg chg="addSp delSp modSp add mod delAnim modAnim">
        <pc:chgData name="송찬의" userId="7b558991-a83a-4806-85b7-8bd352d72e76" providerId="ADAL" clId="{9915A73E-F254-7441-987A-37673FA9EF06}" dt="2024-07-30T06:24:01.664" v="143" actId="478"/>
        <pc:sldMkLst>
          <pc:docMk/>
          <pc:sldMk cId="1932110579" sldId="425"/>
        </pc:sldMkLst>
      </pc:sldChg>
      <pc:sldChg chg="modSp mod">
        <pc:chgData name="송찬의" userId="7b558991-a83a-4806-85b7-8bd352d72e76" providerId="ADAL" clId="{9915A73E-F254-7441-987A-37673FA9EF06}" dt="2024-08-29T08:15:37.303" v="169" actId="20577"/>
        <pc:sldMkLst>
          <pc:docMk/>
          <pc:sldMk cId="2241570541" sldId="441"/>
        </pc:sldMkLst>
      </pc:sldChg>
      <pc:sldChg chg="modSp mod">
        <pc:chgData name="송찬의" userId="7b558991-a83a-4806-85b7-8bd352d72e76" providerId="ADAL" clId="{9915A73E-F254-7441-987A-37673FA9EF06}" dt="2024-08-29T07:46:14.336" v="168" actId="20577"/>
        <pc:sldMkLst>
          <pc:docMk/>
          <pc:sldMk cId="3977628409" sldId="442"/>
        </pc:sldMkLst>
      </pc:sldChg>
    </pc:docChg>
  </pc:docChgLst>
  <pc:docChgLst>
    <pc:chgData name="송찬의" userId="7b558991-a83a-4806-85b7-8bd352d72e76" providerId="ADAL" clId="{474DC698-5780-4A3B-8F7F-90814BB83125}"/>
    <pc:docChg chg="undo custSel addSld modSld sldOrd">
      <pc:chgData name="송찬의" userId="7b558991-a83a-4806-85b7-8bd352d72e76" providerId="ADAL" clId="{474DC698-5780-4A3B-8F7F-90814BB83125}" dt="2024-08-27T14:17:28.113" v="2098" actId="20577"/>
      <pc:docMkLst>
        <pc:docMk/>
      </pc:docMkLst>
      <pc:sldChg chg="modSp add mod ord">
        <pc:chgData name="송찬의" userId="7b558991-a83a-4806-85b7-8bd352d72e76" providerId="ADAL" clId="{474DC698-5780-4A3B-8F7F-90814BB83125}" dt="2024-08-27T13:52:47.260" v="6" actId="20577"/>
        <pc:sldMkLst>
          <pc:docMk/>
          <pc:sldMk cId="3662727772" sldId="439"/>
        </pc:sldMkLst>
      </pc:sldChg>
      <pc:sldChg chg="modSp add mod ord">
        <pc:chgData name="송찬의" userId="7b558991-a83a-4806-85b7-8bd352d72e76" providerId="ADAL" clId="{474DC698-5780-4A3B-8F7F-90814BB83125}" dt="2024-08-27T13:55:09.518" v="108" actId="20577"/>
        <pc:sldMkLst>
          <pc:docMk/>
          <pc:sldMk cId="4024461386" sldId="440"/>
        </pc:sldMkLst>
      </pc:sldChg>
      <pc:sldChg chg="addSp delSp modSp add mod ord">
        <pc:chgData name="송찬의" userId="7b558991-a83a-4806-85b7-8bd352d72e76" providerId="ADAL" clId="{474DC698-5780-4A3B-8F7F-90814BB83125}" dt="2024-08-27T14:17:28.113" v="2098" actId="20577"/>
        <pc:sldMkLst>
          <pc:docMk/>
          <pc:sldMk cId="2241570541" sldId="441"/>
        </pc:sldMkLst>
      </pc:sldChg>
      <pc:sldChg chg="addSp delSp modSp add mod ord">
        <pc:chgData name="송찬의" userId="7b558991-a83a-4806-85b7-8bd352d72e76" providerId="ADAL" clId="{474DC698-5780-4A3B-8F7F-90814BB83125}" dt="2024-08-27T14:10:40.865" v="1144"/>
        <pc:sldMkLst>
          <pc:docMk/>
          <pc:sldMk cId="3977628409" sldId="442"/>
        </pc:sldMkLst>
      </pc:sldChg>
    </pc:docChg>
  </pc:docChgLst>
  <pc:docChgLst>
    <pc:chgData name="송찬의" userId="7b558991-a83a-4806-85b7-8bd352d72e76" providerId="ADAL" clId="{F2E706DC-6DC7-0744-95A5-038E68CC4B1C}"/>
    <pc:docChg chg="undo custSel addSld modSld">
      <pc:chgData name="송찬의" userId="7b558991-a83a-4806-85b7-8bd352d72e76" providerId="ADAL" clId="{F2E706DC-6DC7-0744-95A5-038E68CC4B1C}" dt="2024-10-04T11:01:13.650" v="2537"/>
      <pc:docMkLst>
        <pc:docMk/>
      </pc:docMkLst>
      <pc:sldChg chg="modSp mod">
        <pc:chgData name="송찬의" userId="7b558991-a83a-4806-85b7-8bd352d72e76" providerId="ADAL" clId="{F2E706DC-6DC7-0744-95A5-038E68CC4B1C}" dt="2024-10-04T07:06:12.212" v="206" actId="20577"/>
        <pc:sldMkLst>
          <pc:docMk/>
          <pc:sldMk cId="4227686901" sldId="473"/>
        </pc:sldMkLst>
      </pc:sldChg>
      <pc:sldChg chg="addSp delSp modSp add mod">
        <pc:chgData name="송찬의" userId="7b558991-a83a-4806-85b7-8bd352d72e76" providerId="ADAL" clId="{F2E706DC-6DC7-0744-95A5-038E68CC4B1C}" dt="2024-10-04T07:36:14.802" v="1106" actId="20577"/>
        <pc:sldMkLst>
          <pc:docMk/>
          <pc:sldMk cId="2806395264" sldId="478"/>
        </pc:sldMkLst>
      </pc:sldChg>
      <pc:sldChg chg="delSp modSp add mod">
        <pc:chgData name="송찬의" userId="7b558991-a83a-4806-85b7-8bd352d72e76" providerId="ADAL" clId="{F2E706DC-6DC7-0744-95A5-038E68CC4B1C}" dt="2024-10-04T11:01:13.647" v="2535"/>
        <pc:sldMkLst>
          <pc:docMk/>
          <pc:sldMk cId="2573301978" sldId="479"/>
        </pc:sldMkLst>
      </pc:sldChg>
      <pc:sldChg chg="addSp delSp modSp add mod">
        <pc:chgData name="송찬의" userId="7b558991-a83a-4806-85b7-8bd352d72e76" providerId="ADAL" clId="{F2E706DC-6DC7-0744-95A5-038E68CC4B1C}" dt="2024-10-04T11:01:13.650" v="2537"/>
        <pc:sldMkLst>
          <pc:docMk/>
          <pc:sldMk cId="1458022987" sldId="480"/>
        </pc:sldMkLst>
      </pc:sldChg>
    </pc:docChg>
  </pc:docChgLst>
  <pc:docChgLst>
    <pc:chgData name="송찬의" userId="7b558991-a83a-4806-85b7-8bd352d72e76" providerId="ADAL" clId="{CE10FF2D-228B-4C6D-BD4B-1D89CD0DF919}"/>
    <pc:docChg chg="undo custSel addSld delSld modSld sldOrd">
      <pc:chgData name="송찬의" userId="7b558991-a83a-4806-85b7-8bd352d72e76" providerId="ADAL" clId="{CE10FF2D-228B-4C6D-BD4B-1D89CD0DF919}" dt="2024-10-17T13:44:01.921" v="16574" actId="20577"/>
      <pc:docMkLst>
        <pc:docMk/>
      </pc:docMkLst>
      <pc:sldChg chg="ord">
        <pc:chgData name="송찬의" userId="7b558991-a83a-4806-85b7-8bd352d72e76" providerId="ADAL" clId="{CE10FF2D-228B-4C6D-BD4B-1D89CD0DF919}" dt="2024-10-17T06:59:12.017" v="10472"/>
        <pc:sldMkLst>
          <pc:docMk/>
          <pc:sldMk cId="2130229609" sldId="395"/>
        </pc:sldMkLst>
      </pc:sldChg>
      <pc:sldChg chg="modSp mod">
        <pc:chgData name="송찬의" userId="7b558991-a83a-4806-85b7-8bd352d72e76" providerId="ADAL" clId="{CE10FF2D-228B-4C6D-BD4B-1D89CD0DF919}" dt="2024-09-05T06:57:18.059" v="2925" actId="20577"/>
        <pc:sldMkLst>
          <pc:docMk/>
          <pc:sldMk cId="4024461386" sldId="440"/>
        </pc:sldMkLst>
      </pc:sldChg>
      <pc:sldChg chg="addSp delSp modSp add del mod">
        <pc:chgData name="송찬의" userId="7b558991-a83a-4806-85b7-8bd352d72e76" providerId="ADAL" clId="{CE10FF2D-228B-4C6D-BD4B-1D89CD0DF919}" dt="2024-09-05T06:12:41.746" v="1279" actId="1076"/>
        <pc:sldMkLst>
          <pc:docMk/>
          <pc:sldMk cId="2241570541" sldId="441"/>
        </pc:sldMkLst>
      </pc:sldChg>
      <pc:sldChg chg="addSp delSp modSp add del mod">
        <pc:chgData name="송찬의" userId="7b558991-a83a-4806-85b7-8bd352d72e76" providerId="ADAL" clId="{CE10FF2D-228B-4C6D-BD4B-1D89CD0DF919}" dt="2024-09-05T08:22:03.871" v="3509" actId="1076"/>
        <pc:sldMkLst>
          <pc:docMk/>
          <pc:sldMk cId="3977628409" sldId="442"/>
        </pc:sldMkLst>
      </pc:sldChg>
      <pc:sldChg chg="add del">
        <pc:chgData name="송찬의" userId="7b558991-a83a-4806-85b7-8bd352d72e76" providerId="ADAL" clId="{CE10FF2D-228B-4C6D-BD4B-1D89CD0DF919}" dt="2024-09-05T06:12:49.835" v="1280" actId="2696"/>
        <pc:sldMkLst>
          <pc:docMk/>
          <pc:sldMk cId="1868420597" sldId="453"/>
        </pc:sldMkLst>
      </pc:sldChg>
      <pc:sldChg chg="addSp delSp modSp add mod">
        <pc:chgData name="송찬의" userId="7b558991-a83a-4806-85b7-8bd352d72e76" providerId="ADAL" clId="{CE10FF2D-228B-4C6D-BD4B-1D89CD0DF919}" dt="2024-09-05T06:05:39.818" v="1200" actId="1076"/>
        <pc:sldMkLst>
          <pc:docMk/>
          <pc:sldMk cId="3504620462" sldId="454"/>
        </pc:sldMkLst>
      </pc:sldChg>
      <pc:sldChg chg="addSp delSp modSp add mod">
        <pc:chgData name="송찬의" userId="7b558991-a83a-4806-85b7-8bd352d72e76" providerId="ADAL" clId="{CE10FF2D-228B-4C6D-BD4B-1D89CD0DF919}" dt="2024-09-05T06:50:34.126" v="2878" actId="1076"/>
        <pc:sldMkLst>
          <pc:docMk/>
          <pc:sldMk cId="3418960535" sldId="455"/>
        </pc:sldMkLst>
      </pc:sldChg>
      <pc:sldChg chg="addSp delSp modSp add mod">
        <pc:chgData name="송찬의" userId="7b558991-a83a-4806-85b7-8bd352d72e76" providerId="ADAL" clId="{CE10FF2D-228B-4C6D-BD4B-1D89CD0DF919}" dt="2024-09-05T06:15:40.243" v="1594" actId="14100"/>
        <pc:sldMkLst>
          <pc:docMk/>
          <pc:sldMk cId="2595940274" sldId="456"/>
        </pc:sldMkLst>
      </pc:sldChg>
      <pc:sldChg chg="add">
        <pc:chgData name="송찬의" userId="7b558991-a83a-4806-85b7-8bd352d72e76" providerId="ADAL" clId="{CE10FF2D-228B-4C6D-BD4B-1D89CD0DF919}" dt="2024-09-05T06:15:59.957" v="1595" actId="2890"/>
        <pc:sldMkLst>
          <pc:docMk/>
          <pc:sldMk cId="877020223" sldId="457"/>
        </pc:sldMkLst>
      </pc:sldChg>
      <pc:sldChg chg="addSp delSp modSp add mod">
        <pc:chgData name="송찬의" userId="7b558991-a83a-4806-85b7-8bd352d72e76" providerId="ADAL" clId="{CE10FF2D-228B-4C6D-BD4B-1D89CD0DF919}" dt="2024-09-05T06:41:39.724" v="2785" actId="20577"/>
        <pc:sldMkLst>
          <pc:docMk/>
          <pc:sldMk cId="2814730905" sldId="458"/>
        </pc:sldMkLst>
      </pc:sldChg>
      <pc:sldChg chg="add">
        <pc:chgData name="송찬의" userId="7b558991-a83a-4806-85b7-8bd352d72e76" providerId="ADAL" clId="{CE10FF2D-228B-4C6D-BD4B-1D89CD0DF919}" dt="2024-09-05T06:57:36.147" v="2926" actId="2890"/>
        <pc:sldMkLst>
          <pc:docMk/>
          <pc:sldMk cId="1738169107" sldId="459"/>
        </pc:sldMkLst>
      </pc:sldChg>
      <pc:sldChg chg="addSp delSp modSp add mod">
        <pc:chgData name="송찬의" userId="7b558991-a83a-4806-85b7-8bd352d72e76" providerId="ADAL" clId="{CE10FF2D-228B-4C6D-BD4B-1D89CD0DF919}" dt="2024-09-05T08:23:06.307" v="3714" actId="20577"/>
        <pc:sldMkLst>
          <pc:docMk/>
          <pc:sldMk cId="3898255366" sldId="460"/>
        </pc:sldMkLst>
      </pc:sldChg>
      <pc:sldChg chg="modSp mod">
        <pc:chgData name="송찬의" userId="7b558991-a83a-4806-85b7-8bd352d72e76" providerId="ADAL" clId="{CE10FF2D-228B-4C6D-BD4B-1D89CD0DF919}" dt="2024-09-19T13:03:56.845" v="4003" actId="20577"/>
        <pc:sldMkLst>
          <pc:docMk/>
          <pc:sldMk cId="2662215361" sldId="462"/>
        </pc:sldMkLst>
      </pc:sldChg>
      <pc:sldChg chg="addSp delSp modSp mod delAnim modAnim">
        <pc:chgData name="송찬의" userId="7b558991-a83a-4806-85b7-8bd352d72e76" providerId="ADAL" clId="{CE10FF2D-228B-4C6D-BD4B-1D89CD0DF919}" dt="2024-09-19T12:45:05.528" v="3840" actId="1076"/>
        <pc:sldMkLst>
          <pc:docMk/>
          <pc:sldMk cId="908038269" sldId="463"/>
        </pc:sldMkLst>
      </pc:sldChg>
      <pc:sldChg chg="addSp delSp modSp add mod">
        <pc:chgData name="송찬의" userId="7b558991-a83a-4806-85b7-8bd352d72e76" providerId="ADAL" clId="{CE10FF2D-228B-4C6D-BD4B-1D89CD0DF919}" dt="2024-09-19T13:03:15.066" v="3982" actId="1076"/>
        <pc:sldMkLst>
          <pc:docMk/>
          <pc:sldMk cId="3750335706" sldId="464"/>
        </pc:sldMkLst>
      </pc:sldChg>
      <pc:sldChg chg="addSp delSp modSp add mod">
        <pc:chgData name="송찬의" userId="7b558991-a83a-4806-85b7-8bd352d72e76" providerId="ADAL" clId="{CE10FF2D-228B-4C6D-BD4B-1D89CD0DF919}" dt="2024-09-19T13:31:42.168" v="5040" actId="22"/>
        <pc:sldMkLst>
          <pc:docMk/>
          <pc:sldMk cId="1835884329" sldId="465"/>
        </pc:sldMkLst>
      </pc:sldChg>
      <pc:sldChg chg="modSp add del mod ord">
        <pc:chgData name="송찬의" userId="7b558991-a83a-4806-85b7-8bd352d72e76" providerId="ADAL" clId="{CE10FF2D-228B-4C6D-BD4B-1D89CD0DF919}" dt="2024-09-19T13:11:30.999" v="4206" actId="2696"/>
        <pc:sldMkLst>
          <pc:docMk/>
          <pc:sldMk cId="3528381005" sldId="466"/>
        </pc:sldMkLst>
      </pc:sldChg>
      <pc:sldChg chg="addSp delSp modSp add mod ord">
        <pc:chgData name="송찬의" userId="7b558991-a83a-4806-85b7-8bd352d72e76" providerId="ADAL" clId="{CE10FF2D-228B-4C6D-BD4B-1D89CD0DF919}" dt="2024-09-19T13:28:21.990" v="5034" actId="20577"/>
        <pc:sldMkLst>
          <pc:docMk/>
          <pc:sldMk cId="1910049394" sldId="467"/>
        </pc:sldMkLst>
      </pc:sldChg>
      <pc:sldChg chg="addSp delSp modSp add mod">
        <pc:chgData name="송찬의" userId="7b558991-a83a-4806-85b7-8bd352d72e76" providerId="ADAL" clId="{CE10FF2D-228B-4C6D-BD4B-1D89CD0DF919}" dt="2024-09-20T07:19:51.521" v="6681" actId="1076"/>
        <pc:sldMkLst>
          <pc:docMk/>
          <pc:sldMk cId="3289292215" sldId="468"/>
        </pc:sldMkLst>
      </pc:sldChg>
      <pc:sldChg chg="addSp delSp modSp add mod">
        <pc:chgData name="송찬의" userId="7b558991-a83a-4806-85b7-8bd352d72e76" providerId="ADAL" clId="{CE10FF2D-228B-4C6D-BD4B-1D89CD0DF919}" dt="2024-09-20T06:59:21.057" v="6660" actId="1076"/>
        <pc:sldMkLst>
          <pc:docMk/>
          <pc:sldMk cId="25013152" sldId="469"/>
        </pc:sldMkLst>
      </pc:sldChg>
      <pc:sldChg chg="add">
        <pc:chgData name="송찬의" userId="7b558991-a83a-4806-85b7-8bd352d72e76" providerId="ADAL" clId="{CE10FF2D-228B-4C6D-BD4B-1D89CD0DF919}" dt="2024-09-30T09:26:58.798" v="6682"/>
        <pc:sldMkLst>
          <pc:docMk/>
          <pc:sldMk cId="1415614097" sldId="471"/>
        </pc:sldMkLst>
      </pc:sldChg>
      <pc:sldChg chg="modSp add mod">
        <pc:chgData name="송찬의" userId="7b558991-a83a-4806-85b7-8bd352d72e76" providerId="ADAL" clId="{CE10FF2D-228B-4C6D-BD4B-1D89CD0DF919}" dt="2024-10-17T13:44:01.921" v="16574" actId="20577"/>
        <pc:sldMkLst>
          <pc:docMk/>
          <pc:sldMk cId="4227686901" sldId="473"/>
        </pc:sldMkLst>
      </pc:sldChg>
      <pc:sldChg chg="modSp add mod">
        <pc:chgData name="송찬의" userId="7b558991-a83a-4806-85b7-8bd352d72e76" providerId="ADAL" clId="{CE10FF2D-228B-4C6D-BD4B-1D89CD0DF919}" dt="2024-10-07T04:34:40.230" v="6687" actId="20577"/>
        <pc:sldMkLst>
          <pc:docMk/>
          <pc:sldMk cId="474471755" sldId="474"/>
        </pc:sldMkLst>
      </pc:sldChg>
      <pc:sldChg chg="add">
        <pc:chgData name="송찬의" userId="7b558991-a83a-4806-85b7-8bd352d72e76" providerId="ADAL" clId="{CE10FF2D-228B-4C6D-BD4B-1D89CD0DF919}" dt="2024-09-30T09:26:58.798" v="6682"/>
        <pc:sldMkLst>
          <pc:docMk/>
          <pc:sldMk cId="2208931519" sldId="475"/>
        </pc:sldMkLst>
      </pc:sldChg>
      <pc:sldChg chg="add">
        <pc:chgData name="송찬의" userId="7b558991-a83a-4806-85b7-8bd352d72e76" providerId="ADAL" clId="{CE10FF2D-228B-4C6D-BD4B-1D89CD0DF919}" dt="2024-09-30T09:26:58.798" v="6682"/>
        <pc:sldMkLst>
          <pc:docMk/>
          <pc:sldMk cId="1000491916" sldId="476"/>
        </pc:sldMkLst>
      </pc:sldChg>
      <pc:sldChg chg="add">
        <pc:chgData name="송찬의" userId="7b558991-a83a-4806-85b7-8bd352d72e76" providerId="ADAL" clId="{CE10FF2D-228B-4C6D-BD4B-1D89CD0DF919}" dt="2024-09-30T09:27:10.915" v="6683"/>
        <pc:sldMkLst>
          <pc:docMk/>
          <pc:sldMk cId="70536522" sldId="477"/>
        </pc:sldMkLst>
      </pc:sldChg>
      <pc:sldChg chg="addSp delSp modSp mod">
        <pc:chgData name="송찬의" userId="7b558991-a83a-4806-85b7-8bd352d72e76" providerId="ADAL" clId="{CE10FF2D-228B-4C6D-BD4B-1D89CD0DF919}" dt="2024-10-07T11:13:44.035" v="9989" actId="22"/>
        <pc:sldMkLst>
          <pc:docMk/>
          <pc:sldMk cId="2806395264" sldId="478"/>
        </pc:sldMkLst>
      </pc:sldChg>
      <pc:sldChg chg="modSp mod ord modShow">
        <pc:chgData name="송찬의" userId="7b558991-a83a-4806-85b7-8bd352d72e76" providerId="ADAL" clId="{CE10FF2D-228B-4C6D-BD4B-1D89CD0DF919}" dt="2024-10-17T08:02:21.297" v="13764"/>
        <pc:sldMkLst>
          <pc:docMk/>
          <pc:sldMk cId="1458022987" sldId="480"/>
        </pc:sldMkLst>
      </pc:sldChg>
      <pc:sldChg chg="addSp delSp modSp add mod">
        <pc:chgData name="송찬의" userId="7b558991-a83a-4806-85b7-8bd352d72e76" providerId="ADAL" clId="{CE10FF2D-228B-4C6D-BD4B-1D89CD0DF919}" dt="2024-10-07T10:16:23.639" v="7953" actId="1076"/>
        <pc:sldMkLst>
          <pc:docMk/>
          <pc:sldMk cId="497040767" sldId="481"/>
        </pc:sldMkLst>
      </pc:sldChg>
      <pc:sldChg chg="addSp delSp modSp add mod">
        <pc:chgData name="송찬의" userId="7b558991-a83a-4806-85b7-8bd352d72e76" providerId="ADAL" clId="{CE10FF2D-228B-4C6D-BD4B-1D89CD0DF919}" dt="2024-10-07T10:22:09.976" v="8491" actId="1076"/>
        <pc:sldMkLst>
          <pc:docMk/>
          <pc:sldMk cId="1242713257" sldId="482"/>
        </pc:sldMkLst>
      </pc:sldChg>
      <pc:sldChg chg="addSp modSp add mod">
        <pc:chgData name="송찬의" userId="7b558991-a83a-4806-85b7-8bd352d72e76" providerId="ADAL" clId="{CE10FF2D-228B-4C6D-BD4B-1D89CD0DF919}" dt="2024-10-07T10:48:59.940" v="9026" actId="20577"/>
        <pc:sldMkLst>
          <pc:docMk/>
          <pc:sldMk cId="85486278" sldId="483"/>
        </pc:sldMkLst>
      </pc:sldChg>
      <pc:sldChg chg="addSp delSp modSp add mod">
        <pc:chgData name="송찬의" userId="7b558991-a83a-4806-85b7-8bd352d72e76" providerId="ADAL" clId="{CE10FF2D-228B-4C6D-BD4B-1D89CD0DF919}" dt="2024-10-07T11:06:24.931" v="9910" actId="14100"/>
        <pc:sldMkLst>
          <pc:docMk/>
          <pc:sldMk cId="1835245636" sldId="484"/>
        </pc:sldMkLst>
      </pc:sldChg>
      <pc:sldChg chg="modSp add mod ord">
        <pc:chgData name="송찬의" userId="7b558991-a83a-4806-85b7-8bd352d72e76" providerId="ADAL" clId="{CE10FF2D-228B-4C6D-BD4B-1D89CD0DF919}" dt="2024-10-07T11:09:03.626" v="9914"/>
        <pc:sldMkLst>
          <pc:docMk/>
          <pc:sldMk cId="610427296" sldId="485"/>
        </pc:sldMkLst>
      </pc:sldChg>
      <pc:sldChg chg="addSp delSp modSp add mod ord">
        <pc:chgData name="송찬의" userId="7b558991-a83a-4806-85b7-8bd352d72e76" providerId="ADAL" clId="{CE10FF2D-228B-4C6D-BD4B-1D89CD0DF919}" dt="2024-10-07T11:16:57.575" v="10464" actId="20577"/>
        <pc:sldMkLst>
          <pc:docMk/>
          <pc:sldMk cId="1928378070" sldId="486"/>
        </pc:sldMkLst>
      </pc:sldChg>
      <pc:sldChg chg="addSp delSp modSp add mod ord modShow">
        <pc:chgData name="송찬의" userId="7b558991-a83a-4806-85b7-8bd352d72e76" providerId="ADAL" clId="{CE10FF2D-228B-4C6D-BD4B-1D89CD0DF919}" dt="2024-10-17T13:43:44.485" v="16572"/>
        <pc:sldMkLst>
          <pc:docMk/>
          <pc:sldMk cId="3520163135" sldId="489"/>
        </pc:sldMkLst>
      </pc:sldChg>
      <pc:sldChg chg="addSp delSp modSp add mod ord modShow">
        <pc:chgData name="송찬의" userId="7b558991-a83a-4806-85b7-8bd352d72e76" providerId="ADAL" clId="{CE10FF2D-228B-4C6D-BD4B-1D89CD0DF919}" dt="2024-10-17T13:43:39.761" v="16566"/>
        <pc:sldMkLst>
          <pc:docMk/>
          <pc:sldMk cId="1906983898" sldId="490"/>
        </pc:sldMkLst>
      </pc:sldChg>
      <pc:sldChg chg="addSp delSp modSp add mod ord modShow">
        <pc:chgData name="송찬의" userId="7b558991-a83a-4806-85b7-8bd352d72e76" providerId="ADAL" clId="{CE10FF2D-228B-4C6D-BD4B-1D89CD0DF919}" dt="2024-10-17T13:43:43.147" v="16570"/>
        <pc:sldMkLst>
          <pc:docMk/>
          <pc:sldMk cId="3796941742" sldId="491"/>
        </pc:sldMkLst>
      </pc:sldChg>
      <pc:sldChg chg="addSp delSp modSp add mod ord modShow">
        <pc:chgData name="송찬의" userId="7b558991-a83a-4806-85b7-8bd352d72e76" providerId="ADAL" clId="{CE10FF2D-228B-4C6D-BD4B-1D89CD0DF919}" dt="2024-10-17T13:43:41.439" v="16568"/>
        <pc:sldMkLst>
          <pc:docMk/>
          <pc:sldMk cId="1861982802" sldId="492"/>
        </pc:sldMkLst>
      </pc:sldChg>
      <pc:sldChg chg="addSp delSp modSp add mod ord modShow">
        <pc:chgData name="송찬의" userId="7b558991-a83a-4806-85b7-8bd352d72e76" providerId="ADAL" clId="{CE10FF2D-228B-4C6D-BD4B-1D89CD0DF919}" dt="2024-10-17T13:43:35.881" v="16562"/>
        <pc:sldMkLst>
          <pc:docMk/>
          <pc:sldMk cId="1483817887" sldId="493"/>
        </pc:sldMkLst>
      </pc:sldChg>
      <pc:sldChg chg="addSp delSp modSp add del mod">
        <pc:chgData name="송찬의" userId="7b558991-a83a-4806-85b7-8bd352d72e76" providerId="ADAL" clId="{CE10FF2D-228B-4C6D-BD4B-1D89CD0DF919}" dt="2024-10-17T08:40:25.251" v="15066" actId="2696"/>
        <pc:sldMkLst>
          <pc:docMk/>
          <pc:sldMk cId="2244753350" sldId="494"/>
        </pc:sldMkLst>
      </pc:sldChg>
      <pc:sldChg chg="addSp delSp modSp add mod ord modShow">
        <pc:chgData name="송찬의" userId="7b558991-a83a-4806-85b7-8bd352d72e76" providerId="ADAL" clId="{CE10FF2D-228B-4C6D-BD4B-1D89CD0DF919}" dt="2024-10-17T13:43:38.147" v="16564"/>
        <pc:sldMkLst>
          <pc:docMk/>
          <pc:sldMk cId="268146814" sldId="495"/>
        </pc:sldMkLst>
      </pc:sldChg>
    </pc:docChg>
  </pc:docChgLst>
  <pc:docChgLst>
    <pc:chgData name="송찬의" userId="7b558991-a83a-4806-85b7-8bd352d72e76" providerId="ADAL" clId="{929FC866-FF3B-418F-BA69-0714D4301B29}"/>
    <pc:docChg chg="undo custSel addSld delSld modSld sldOrd">
      <pc:chgData name="송찬의" userId="7b558991-a83a-4806-85b7-8bd352d72e76" providerId="ADAL" clId="{929FC866-FF3B-418F-BA69-0714D4301B29}" dt="2025-03-30T06:08:45.230" v="4" actId="2890"/>
      <pc:docMkLst>
        <pc:docMk/>
      </pc:docMkLst>
      <pc:sldChg chg="ord">
        <pc:chgData name="송찬의" userId="7b558991-a83a-4806-85b7-8bd352d72e76" providerId="ADAL" clId="{929FC866-FF3B-418F-BA69-0714D4301B29}" dt="2024-12-10T07:12:54.762" v="0" actId="20578"/>
        <pc:sldMkLst>
          <pc:docMk/>
          <pc:sldMk cId="31463269" sldId="394"/>
        </pc:sldMkLst>
      </pc:sldChg>
      <pc:sldChg chg="modSp">
        <pc:chgData name="송찬의" userId="7b558991-a83a-4806-85b7-8bd352d72e76" providerId="ADAL" clId="{929FC866-FF3B-418F-BA69-0714D4301B29}" dt="2025-03-25T05:03:34.798" v="2" actId="1076"/>
        <pc:sldMkLst>
          <pc:docMk/>
          <pc:sldMk cId="3504620462" sldId="454"/>
        </pc:sldMkLst>
        <pc:picChg chg="mod">
          <ac:chgData name="송찬의" userId="7b558991-a83a-4806-85b7-8bd352d72e76" providerId="ADAL" clId="{929FC866-FF3B-418F-BA69-0714D4301B29}" dt="2025-03-25T05:03:33.920" v="1" actId="1076"/>
          <ac:picMkLst>
            <pc:docMk/>
            <pc:sldMk cId="3504620462" sldId="454"/>
            <ac:picMk id="2050" creationId="{6EB6C830-600C-C6D2-95C6-FA7C37924C0A}"/>
          </ac:picMkLst>
        </pc:picChg>
        <pc:picChg chg="mod">
          <ac:chgData name="송찬의" userId="7b558991-a83a-4806-85b7-8bd352d72e76" providerId="ADAL" clId="{929FC866-FF3B-418F-BA69-0714D4301B29}" dt="2025-03-25T05:03:34.798" v="2" actId="1076"/>
          <ac:picMkLst>
            <pc:docMk/>
            <pc:sldMk cId="3504620462" sldId="454"/>
            <ac:picMk id="2054" creationId="{E016EFF0-44C2-BB0A-93BC-0000CB69C857}"/>
          </ac:picMkLst>
        </pc:picChg>
      </pc:sldChg>
      <pc:sldChg chg="add del">
        <pc:chgData name="송찬의" userId="7b558991-a83a-4806-85b7-8bd352d72e76" providerId="ADAL" clId="{929FC866-FF3B-418F-BA69-0714D4301B29}" dt="2025-03-30T06:08:45.230" v="4" actId="2890"/>
        <pc:sldMkLst>
          <pc:docMk/>
          <pc:sldMk cId="2707234637" sldId="500"/>
        </pc:sldMkLst>
      </pc:sldChg>
    </pc:docChg>
  </pc:docChgLst>
  <pc:docChgLst>
    <pc:chgData name="송찬의" userId="7b558991-a83a-4806-85b7-8bd352d72e76" providerId="ADAL" clId="{32C2FA55-C1EB-41E8-8F41-C65D4105E440}"/>
    <pc:docChg chg="undo custSel addSld modSld sldOrd">
      <pc:chgData name="송찬의" userId="7b558991-a83a-4806-85b7-8bd352d72e76" providerId="ADAL" clId="{32C2FA55-C1EB-41E8-8F41-C65D4105E440}" dt="2024-08-01T12:01:01.706" v="881"/>
      <pc:docMkLst>
        <pc:docMk/>
      </pc:docMkLst>
      <pc:sldChg chg="modSp mod">
        <pc:chgData name="송찬의" userId="7b558991-a83a-4806-85b7-8bd352d72e76" providerId="ADAL" clId="{32C2FA55-C1EB-41E8-8F41-C65D4105E440}" dt="2024-07-25T10:26:07.343" v="15" actId="255"/>
        <pc:sldMkLst>
          <pc:docMk/>
          <pc:sldMk cId="1454274735" sldId="404"/>
        </pc:sldMkLst>
      </pc:sldChg>
      <pc:sldChg chg="modSp mod">
        <pc:chgData name="송찬의" userId="7b558991-a83a-4806-85b7-8bd352d72e76" providerId="ADAL" clId="{32C2FA55-C1EB-41E8-8F41-C65D4105E440}" dt="2024-07-25T10:27:33.173" v="24" actId="255"/>
        <pc:sldMkLst>
          <pc:docMk/>
          <pc:sldMk cId="2904799284" sldId="406"/>
        </pc:sldMkLst>
      </pc:sldChg>
      <pc:sldChg chg="modSp mod">
        <pc:chgData name="송찬의" userId="7b558991-a83a-4806-85b7-8bd352d72e76" providerId="ADAL" clId="{32C2FA55-C1EB-41E8-8F41-C65D4105E440}" dt="2024-07-25T10:27:41.278" v="25" actId="255"/>
        <pc:sldMkLst>
          <pc:docMk/>
          <pc:sldMk cId="2480890659" sldId="407"/>
        </pc:sldMkLst>
      </pc:sldChg>
      <pc:sldChg chg="modSp mod">
        <pc:chgData name="송찬의" userId="7b558991-a83a-4806-85b7-8bd352d72e76" providerId="ADAL" clId="{32C2FA55-C1EB-41E8-8F41-C65D4105E440}" dt="2024-07-25T10:26:16.340" v="17" actId="255"/>
        <pc:sldMkLst>
          <pc:docMk/>
          <pc:sldMk cId="905132502" sldId="408"/>
        </pc:sldMkLst>
      </pc:sldChg>
      <pc:sldChg chg="modSp mod">
        <pc:chgData name="송찬의" userId="7b558991-a83a-4806-85b7-8bd352d72e76" providerId="ADAL" clId="{32C2FA55-C1EB-41E8-8F41-C65D4105E440}" dt="2024-07-25T10:26:22.691" v="19" actId="255"/>
        <pc:sldMkLst>
          <pc:docMk/>
          <pc:sldMk cId="826479878" sldId="409"/>
        </pc:sldMkLst>
      </pc:sldChg>
      <pc:sldChg chg="modSp mod">
        <pc:chgData name="송찬의" userId="7b558991-a83a-4806-85b7-8bd352d72e76" providerId="ADAL" clId="{32C2FA55-C1EB-41E8-8F41-C65D4105E440}" dt="2024-07-25T10:26:19.186" v="18" actId="255"/>
        <pc:sldMkLst>
          <pc:docMk/>
          <pc:sldMk cId="847973542" sldId="410"/>
        </pc:sldMkLst>
      </pc:sldChg>
      <pc:sldChg chg="modSp mod">
        <pc:chgData name="송찬의" userId="7b558991-a83a-4806-85b7-8bd352d72e76" providerId="ADAL" clId="{32C2FA55-C1EB-41E8-8F41-C65D4105E440}" dt="2024-08-01T12:00:47.309" v="839"/>
        <pc:sldMkLst>
          <pc:docMk/>
          <pc:sldMk cId="2885093653" sldId="412"/>
        </pc:sldMkLst>
      </pc:sldChg>
      <pc:sldChg chg="modSp mod">
        <pc:chgData name="송찬의" userId="7b558991-a83a-4806-85b7-8bd352d72e76" providerId="ADAL" clId="{32C2FA55-C1EB-41E8-8F41-C65D4105E440}" dt="2024-07-25T10:26:26.606" v="20" actId="255"/>
        <pc:sldMkLst>
          <pc:docMk/>
          <pc:sldMk cId="3849573873" sldId="413"/>
        </pc:sldMkLst>
      </pc:sldChg>
      <pc:sldChg chg="modSp mod">
        <pc:chgData name="송찬의" userId="7b558991-a83a-4806-85b7-8bd352d72e76" providerId="ADAL" clId="{32C2FA55-C1EB-41E8-8F41-C65D4105E440}" dt="2024-07-25T10:26:30.286" v="21" actId="255"/>
        <pc:sldMkLst>
          <pc:docMk/>
          <pc:sldMk cId="612386547" sldId="414"/>
        </pc:sldMkLst>
      </pc:sldChg>
      <pc:sldChg chg="addSp delSp modSp add mod modAnim">
        <pc:chgData name="송찬의" userId="7b558991-a83a-4806-85b7-8bd352d72e76" providerId="ADAL" clId="{32C2FA55-C1EB-41E8-8F41-C65D4105E440}" dt="2024-07-25T10:26:51.754" v="23" actId="14100"/>
        <pc:sldMkLst>
          <pc:docMk/>
          <pc:sldMk cId="593535840" sldId="415"/>
        </pc:sldMkLst>
      </pc:sldChg>
      <pc:sldChg chg="addSp delSp modSp add mod ord">
        <pc:chgData name="송찬의" userId="7b558991-a83a-4806-85b7-8bd352d72e76" providerId="ADAL" clId="{32C2FA55-C1EB-41E8-8F41-C65D4105E440}" dt="2024-07-26T09:47:19.638" v="183" actId="1076"/>
        <pc:sldMkLst>
          <pc:docMk/>
          <pc:sldMk cId="2559305200" sldId="416"/>
        </pc:sldMkLst>
      </pc:sldChg>
      <pc:sldChg chg="addSp delSp modSp add mod">
        <pc:chgData name="송찬의" userId="7b558991-a83a-4806-85b7-8bd352d72e76" providerId="ADAL" clId="{32C2FA55-C1EB-41E8-8F41-C65D4105E440}" dt="2024-07-26T09:47:46.166" v="214" actId="1076"/>
        <pc:sldMkLst>
          <pc:docMk/>
          <pc:sldMk cId="1673310998" sldId="417"/>
        </pc:sldMkLst>
      </pc:sldChg>
      <pc:sldChg chg="addSp delSp modSp add mod ord">
        <pc:chgData name="송찬의" userId="7b558991-a83a-4806-85b7-8bd352d72e76" providerId="ADAL" clId="{32C2FA55-C1EB-41E8-8F41-C65D4105E440}" dt="2024-07-31T08:37:12.264" v="781"/>
        <pc:sldMkLst>
          <pc:docMk/>
          <pc:sldMk cId="130044428" sldId="418"/>
        </pc:sldMkLst>
      </pc:sldChg>
      <pc:sldChg chg="addSp delSp modSp add mod">
        <pc:chgData name="송찬의" userId="7b558991-a83a-4806-85b7-8bd352d72e76" providerId="ADAL" clId="{32C2FA55-C1EB-41E8-8F41-C65D4105E440}" dt="2024-07-26T09:49:43.080" v="282" actId="1076"/>
        <pc:sldMkLst>
          <pc:docMk/>
          <pc:sldMk cId="2014115823" sldId="419"/>
        </pc:sldMkLst>
      </pc:sldChg>
      <pc:sldChg chg="addSp delSp modSp add mod ord">
        <pc:chgData name="송찬의" userId="7b558991-a83a-4806-85b7-8bd352d72e76" providerId="ADAL" clId="{32C2FA55-C1EB-41E8-8F41-C65D4105E440}" dt="2024-07-26T12:00:11.694" v="694"/>
        <pc:sldMkLst>
          <pc:docMk/>
          <pc:sldMk cId="2673039526" sldId="420"/>
        </pc:sldMkLst>
      </pc:sldChg>
      <pc:sldChg chg="addSp delSp modSp add mod">
        <pc:chgData name="송찬의" userId="7b558991-a83a-4806-85b7-8bd352d72e76" providerId="ADAL" clId="{32C2FA55-C1EB-41E8-8F41-C65D4105E440}" dt="2024-07-26T12:02:45.776" v="722"/>
        <pc:sldMkLst>
          <pc:docMk/>
          <pc:sldMk cId="623739076" sldId="421"/>
        </pc:sldMkLst>
      </pc:sldChg>
      <pc:sldChg chg="modSp add mod">
        <pc:chgData name="송찬의" userId="7b558991-a83a-4806-85b7-8bd352d72e76" providerId="ADAL" clId="{32C2FA55-C1EB-41E8-8F41-C65D4105E440}" dt="2024-07-26T12:00:17.196" v="709"/>
        <pc:sldMkLst>
          <pc:docMk/>
          <pc:sldMk cId="2563991877" sldId="422"/>
        </pc:sldMkLst>
      </pc:sldChg>
      <pc:sldChg chg="delSp modSp add mod">
        <pc:chgData name="송찬의" userId="7b558991-a83a-4806-85b7-8bd352d72e76" providerId="ADAL" clId="{32C2FA55-C1EB-41E8-8F41-C65D4105E440}" dt="2024-07-26T12:00:06.979" v="681"/>
        <pc:sldMkLst>
          <pc:docMk/>
          <pc:sldMk cId="4175341237" sldId="423"/>
        </pc:sldMkLst>
      </pc:sldChg>
      <pc:sldChg chg="modSp mod">
        <pc:chgData name="송찬의" userId="7b558991-a83a-4806-85b7-8bd352d72e76" providerId="ADAL" clId="{32C2FA55-C1EB-41E8-8F41-C65D4105E440}" dt="2024-08-01T12:00:56.968" v="860"/>
        <pc:sldMkLst>
          <pc:docMk/>
          <pc:sldMk cId="158022999" sldId="424"/>
        </pc:sldMkLst>
      </pc:sldChg>
      <pc:sldChg chg="addSp modSp mod modAnim">
        <pc:chgData name="송찬의" userId="7b558991-a83a-4806-85b7-8bd352d72e76" providerId="ADAL" clId="{32C2FA55-C1EB-41E8-8F41-C65D4105E440}" dt="2024-08-01T12:01:01.706" v="881"/>
        <pc:sldMkLst>
          <pc:docMk/>
          <pc:sldMk cId="1932110579" sldId="425"/>
        </pc:sldMkLst>
      </pc:sldChg>
      <pc:sldChg chg="add">
        <pc:chgData name="송찬의" userId="7b558991-a83a-4806-85b7-8bd352d72e76" providerId="ADAL" clId="{32C2FA55-C1EB-41E8-8F41-C65D4105E440}" dt="2024-07-31T08:28:39.117" v="733" actId="2890"/>
        <pc:sldMkLst>
          <pc:docMk/>
          <pc:sldMk cId="1335695224" sldId="426"/>
        </pc:sldMkLst>
      </pc:sldChg>
      <pc:sldChg chg="addSp delSp modSp add mod">
        <pc:chgData name="송찬의" userId="7b558991-a83a-4806-85b7-8bd352d72e76" providerId="ADAL" clId="{32C2FA55-C1EB-41E8-8F41-C65D4105E440}" dt="2024-07-31T08:57:23.176" v="815"/>
        <pc:sldMkLst>
          <pc:docMk/>
          <pc:sldMk cId="3886541876" sldId="427"/>
        </pc:sldMkLst>
      </pc:sldChg>
      <pc:sldChg chg="addSp delSp modSp add mod">
        <pc:chgData name="송찬의" userId="7b558991-a83a-4806-85b7-8bd352d72e76" providerId="ADAL" clId="{32C2FA55-C1EB-41E8-8F41-C65D4105E440}" dt="2024-07-31T08:57:45.654" v="816"/>
        <pc:sldMkLst>
          <pc:docMk/>
          <pc:sldMk cId="551335556" sldId="428"/>
        </pc:sldMkLst>
      </pc:sldChg>
      <pc:sldChg chg="addSp delSp modSp add mod">
        <pc:chgData name="송찬의" userId="7b558991-a83a-4806-85b7-8bd352d72e76" providerId="ADAL" clId="{32C2FA55-C1EB-41E8-8F41-C65D4105E440}" dt="2024-07-31T08:57:56.212" v="817"/>
        <pc:sldMkLst>
          <pc:docMk/>
          <pc:sldMk cId="3134374235" sldId="429"/>
        </pc:sldMkLst>
      </pc:sldChg>
      <pc:sldChg chg="addSp delSp modSp add mod">
        <pc:chgData name="송찬의" userId="7b558991-a83a-4806-85b7-8bd352d72e76" providerId="ADAL" clId="{32C2FA55-C1EB-41E8-8F41-C65D4105E440}" dt="2024-07-31T08:58:38.560" v="818"/>
        <pc:sldMkLst>
          <pc:docMk/>
          <pc:sldMk cId="3575017939" sldId="430"/>
        </pc:sldMkLst>
      </pc:sldChg>
    </pc:docChg>
  </pc:docChgLst>
  <pc:docChgLst>
    <pc:chgData name="송찬의" userId="7b558991-a83a-4806-85b7-8bd352d72e76" providerId="ADAL" clId="{C8C7FE96-87FC-B34C-880D-44F38FBAC2E2}"/>
    <pc:docChg chg="undo custSel addSld modSld">
      <pc:chgData name="송찬의" userId="7b558991-a83a-4806-85b7-8bd352d72e76" providerId="ADAL" clId="{C8C7FE96-87FC-B34C-880D-44F38FBAC2E2}" dt="2024-09-25T08:27:31.347" v="563" actId="20577"/>
      <pc:docMkLst>
        <pc:docMk/>
      </pc:docMkLst>
      <pc:sldChg chg="addSp delSp modSp add mod">
        <pc:chgData name="송찬의" userId="7b558991-a83a-4806-85b7-8bd352d72e76" providerId="ADAL" clId="{C8C7FE96-87FC-B34C-880D-44F38FBAC2E2}" dt="2024-09-25T08:27:31.347" v="563" actId="20577"/>
        <pc:sldMkLst>
          <pc:docMk/>
          <pc:sldMk cId="571418669" sldId="470"/>
        </pc:sldMkLst>
      </pc:sldChg>
    </pc:docChg>
  </pc:docChgLst>
  <pc:docChgLst>
    <pc:chgData name="송찬의" userId="S::20201333@o365.dju.ac.kr::7b558991-a83a-4806-85b7-8bd352d72e76" providerId="AD" clId="Web-{FB8C1BCA-F9F3-4936-B7C7-E892F41D754A}"/>
    <pc:docChg chg="addSld modSld sldOrd">
      <pc:chgData name="송찬의" userId="S::20201333@o365.dju.ac.kr::7b558991-a83a-4806-85b7-8bd352d72e76" providerId="AD" clId="Web-{FB8C1BCA-F9F3-4936-B7C7-E892F41D754A}" dt="2024-09-19T12:33:33.774" v="172"/>
      <pc:docMkLst>
        <pc:docMk/>
      </pc:docMkLst>
      <pc:sldChg chg="modSp add ord replId">
        <pc:chgData name="송찬의" userId="S::20201333@o365.dju.ac.kr::7b558991-a83a-4806-85b7-8bd352d72e76" providerId="AD" clId="Web-{FB8C1BCA-F9F3-4936-B7C7-E892F41D754A}" dt="2024-09-19T12:14:31.835" v="4" actId="20577"/>
        <pc:sldMkLst>
          <pc:docMk/>
          <pc:sldMk cId="3645152588" sldId="461"/>
        </pc:sldMkLst>
      </pc:sldChg>
      <pc:sldChg chg="modSp add ord replId">
        <pc:chgData name="송찬의" userId="S::20201333@o365.dju.ac.kr::7b558991-a83a-4806-85b7-8bd352d72e76" providerId="AD" clId="Web-{FB8C1BCA-F9F3-4936-B7C7-E892F41D754A}" dt="2024-09-19T12:16:48.341" v="54" actId="20577"/>
        <pc:sldMkLst>
          <pc:docMk/>
          <pc:sldMk cId="2662215361" sldId="462"/>
        </pc:sldMkLst>
      </pc:sldChg>
      <pc:sldChg chg="delSp modSp add ord replId">
        <pc:chgData name="송찬의" userId="S::20201333@o365.dju.ac.kr::7b558991-a83a-4806-85b7-8bd352d72e76" providerId="AD" clId="Web-{FB8C1BCA-F9F3-4936-B7C7-E892F41D754A}" dt="2024-09-19T12:33:33.774" v="172"/>
        <pc:sldMkLst>
          <pc:docMk/>
          <pc:sldMk cId="908038269" sldId="46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731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313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92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010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645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325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2F4C9-B683-E077-1BDD-0EB33047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F6E6E6-027B-5BF5-2FE0-166573E63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6461A0-7755-4969-71C7-421495FD6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D364B9-3B8A-57AE-3258-1666FE2EA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461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399C8-232E-CD26-615E-DE7857225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33B355-D3B4-516C-FF37-3E84F9840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09C39D-9FE0-E4C3-12BF-55D6424AC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F21402-3DF6-9C90-0971-7A6ADD5C1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80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5C90F-9C3F-0979-02EB-1F63F7CFE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62FE2E-AFBB-4173-ECBF-663695DA7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62820F-4471-D2C5-7F4B-027E152A1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A32FE2-396C-1A96-9F14-2DA863B35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702A0-409D-4B63-B3B2-61BA02D306D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496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40E6F34-DD57-F70B-AD4D-058AFEA5CC6F}"/>
              </a:ext>
            </a:extLst>
          </p:cNvPr>
          <p:cNvSpPr/>
          <p:nvPr userDrawn="1"/>
        </p:nvSpPr>
        <p:spPr>
          <a:xfrm>
            <a:off x="0" y="6134668"/>
            <a:ext cx="12192000" cy="72333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kern="100" spc="-80" baseline="0">
                <a:solidFill>
                  <a:srgbClr val="012D6A"/>
                </a:solidFill>
                <a:effectLst/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defRPr>
            </a:lvl1pPr>
          </a:lstStyle>
          <a:p>
            <a:pPr lvl="0"/>
            <a:r>
              <a:rPr lang="en-US" altLang="ko-KR"/>
              <a:t>Insert Slide Title Here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9D61C4-750A-4D61-B1CB-8E4516F9F89F}"/>
              </a:ext>
            </a:extLst>
          </p:cNvPr>
          <p:cNvSpPr/>
          <p:nvPr userDrawn="1"/>
        </p:nvSpPr>
        <p:spPr>
          <a:xfrm>
            <a:off x="0" y="6530859"/>
            <a:ext cx="12192000" cy="327142"/>
          </a:xfrm>
          <a:prstGeom prst="rect">
            <a:avLst/>
          </a:prstGeom>
          <a:solidFill>
            <a:srgbClr val="012D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3DF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F4BFC28B-396F-C0F5-333E-7B77F480B5F2}"/>
              </a:ext>
            </a:extLst>
          </p:cNvPr>
          <p:cNvSpPr txBox="1"/>
          <p:nvPr/>
        </p:nvSpPr>
        <p:spPr>
          <a:xfrm>
            <a:off x="0" y="-969399"/>
            <a:ext cx="105003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디자인 변경이  안되는 부분은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보기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]-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[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마스터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]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에 들어가면 편집 가능합니다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※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슬라이드 좌우에 있는 샘플을 서식복사 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복사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,  </a:t>
            </a:r>
            <a:r>
              <a:rPr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컬러  스포이드 해서 사용하면 작업이 편합니다</a:t>
            </a: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00"/>
                </a:highlight>
                <a:latin typeface="KoPubWorld돋움체 Light" panose="00000300000000000000" pitchFamily="2" charset="-127"/>
                <a:ea typeface="KoPubWorld돋움체 Light" panose="00000300000000000000" pitchFamily="2" charset="-127"/>
              </a:rPr>
              <a:t>.</a:t>
            </a:r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  <a:highlight>
                <a:srgbClr val="FFFF00"/>
              </a:highlight>
              <a:latin typeface="KoPubWorld돋움체 Light" panose="00000300000000000000" pitchFamily="2" charset="-127"/>
              <a:ea typeface="KoPubWorld돋움체 Light" panose="00000300000000000000" pitchFamily="2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885EB2-243B-E592-8858-4564843EAEDA}"/>
              </a:ext>
            </a:extLst>
          </p:cNvPr>
          <p:cNvCxnSpPr/>
          <p:nvPr/>
        </p:nvCxnSpPr>
        <p:spPr>
          <a:xfrm>
            <a:off x="800100" y="490555"/>
            <a:ext cx="8623300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C2637BD-D1DC-626C-E14B-AAEE78D4BA77}"/>
              </a:ext>
            </a:extLst>
          </p:cNvPr>
          <p:cNvSpPr txBox="1"/>
          <p:nvPr/>
        </p:nvSpPr>
        <p:spPr>
          <a:xfrm>
            <a:off x="662449" y="2543902"/>
            <a:ext cx="6413628" cy="299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pPr>
              <a:lnSpc>
                <a:spcPct val="130000"/>
              </a:lnSpc>
            </a:pPr>
            <a:endParaRPr lang="ko-KR" altLang="en-US" sz="1100" kern="100" spc="-80">
              <a:solidFill>
                <a:schemeClr val="tx1">
                  <a:lumMod val="95000"/>
                  <a:lumOff val="5000"/>
                </a:schemeClr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7A1FEB-E937-57EA-48E7-652437A621C3}"/>
              </a:ext>
            </a:extLst>
          </p:cNvPr>
          <p:cNvSpPr txBox="1"/>
          <p:nvPr/>
        </p:nvSpPr>
        <p:spPr>
          <a:xfrm>
            <a:off x="829128" y="2520433"/>
            <a:ext cx="987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kern="100" spc="-8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AirSim</a:t>
            </a:r>
            <a:r>
              <a:rPr lang="ko-KR" altLang="en-US" sz="3600" kern="100" spc="-8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  <a:r>
              <a:rPr lang="en-US" altLang="ko-KR" sz="3600" kern="100" spc="-8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Simulator</a:t>
            </a:r>
            <a:r>
              <a:rPr lang="ko-KR" altLang="en-US" sz="3600" kern="100" spc="-80">
                <a:solidFill>
                  <a:srgbClr val="012D6A"/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초기 위치 설정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829128" y="4732361"/>
            <a:ext cx="5093016" cy="791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2025 – 07 – 16</a:t>
            </a:r>
          </a:p>
          <a:p>
            <a:pPr>
              <a:lnSpc>
                <a:spcPct val="130000"/>
              </a:lnSpc>
            </a:pPr>
            <a:r>
              <a:rPr lang="ko-KR" altLang="en-US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컴퓨터공학과 송찬의</a:t>
            </a:r>
            <a:r>
              <a:rPr lang="en-US" altLang="ko-KR" kern="100" spc="-80">
                <a:solidFill>
                  <a:schemeClr val="tx1">
                    <a:lumMod val="95000"/>
                    <a:lumOff val="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87354-3C8D-AAC5-2AC6-AEDF5B48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CE9BA6-A3DC-2336-9EA3-9B97896420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115638"/>
            <a:ext cx="9241413" cy="624423"/>
          </a:xfrm>
        </p:spPr>
        <p:txBody>
          <a:bodyPr lIns="91440" tIns="45720" rIns="91440" bIns="45720" anchor="ctr"/>
          <a:lstStyle/>
          <a:p>
            <a:pPr algn="just"/>
            <a:r>
              <a:rPr lang="ko-KR" altLang="en-US" sz="2500" b="1" spc="0">
                <a:latin typeface="KoPubWorld바탕체 Light" panose="00000300000000000000" pitchFamily="2" charset="-127"/>
                <a:ea typeface="KoPubWorld바탕체 Light"/>
                <a:cs typeface="KoPubWorld바탕체 Light" panose="00000300000000000000" pitchFamily="2" charset="-127"/>
              </a:rPr>
              <a:t>결론</a:t>
            </a:r>
            <a:endParaRPr lang="en-US" altLang="ko-KR" sz="2500" b="1" spc="0">
              <a:latin typeface="KoPubWorld바탕체 Light" panose="00000300000000000000" pitchFamily="2" charset="-127"/>
              <a:ea typeface="KoPubWorld바탕체 Light"/>
              <a:cs typeface="KoPubWorld바탕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27000-0717-E57D-CE04-1348CA3DFF71}"/>
              </a:ext>
            </a:extLst>
          </p:cNvPr>
          <p:cNvSpPr txBox="1"/>
          <p:nvPr/>
        </p:nvSpPr>
        <p:spPr>
          <a:xfrm>
            <a:off x="519034" y="740061"/>
            <a:ext cx="820227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AirSim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통해 촬영을 진행했을 때 촬영된 사진과 해당 사진의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Metadata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모두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필요한 경우라면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CesiumGeoreference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둘 다 설정해줘야 합니다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endParaRPr lang="en-US" altLang="ko-KR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AirSim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을 통해 촬영을 진행했을 때 촬영된 사진만 필요하고 해당 사진의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Metadata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가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필요하지 않은 경우라면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설정은 하지 않고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CesiumGeoreference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만 설정하여 초기 좌표 값을 설정해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3D Tile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상에서 이동하여 촬영을 진행하면 됩니다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4281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D6F26181-D813-498B-8C66-B6399246D0BF}"/>
              </a:ext>
            </a:extLst>
          </p:cNvPr>
          <p:cNvSpPr txBox="1">
            <a:spLocks/>
          </p:cNvSpPr>
          <p:nvPr/>
        </p:nvSpPr>
        <p:spPr>
          <a:xfrm>
            <a:off x="3482528" y="2258748"/>
            <a:ext cx="5226944" cy="320623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AutoNum type="arabicPeriod"/>
            </a:pPr>
            <a:r>
              <a:rPr lang="en-US" altLang="ko-KR" b="1" spc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/>
                <a:cs typeface="KoPubWorld바탕체 Light" panose="00000300000000000000" pitchFamily="2" charset="-127"/>
              </a:rPr>
              <a:t>OriginGeoPoint</a:t>
            </a:r>
            <a:endParaRPr lang="en-US" altLang="ko-KR" b="1" spc="0" dirty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/>
              <a:cs typeface="KoPubWorld바탕체 Light" panose="00000300000000000000" pitchFamily="2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b="1" spc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/>
                <a:cs typeface="KoPubWorld바탕체 Light" panose="00000300000000000000" pitchFamily="2" charset="-127"/>
              </a:rPr>
              <a:t>CesiumGeoreference0</a:t>
            </a:r>
            <a:endParaRPr lang="en-US" altLang="ko-KR" b="1" spc="0" dirty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/>
              <a:cs typeface="KoPubWorld바탕체 Light" panose="00000300000000000000" pitchFamily="2" charset="-127"/>
            </a:endParaRPr>
          </a:p>
          <a:p>
            <a:pPr marL="342900" indent="-342900" algn="just">
              <a:buAutoNum type="arabicPeriod"/>
            </a:pPr>
            <a:r>
              <a:rPr lang="en-US" altLang="ko-KR" b="1" spc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OriginGeoPoint</a:t>
            </a:r>
            <a:r>
              <a:rPr lang="ko-KR" altLang="en-US" b="1" spc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설정해야 하는 이유</a:t>
            </a:r>
            <a:endParaRPr lang="en-US" altLang="ko-KR" b="1" spc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en-US" altLang="ko-KR" b="1" spc="0">
                <a:solidFill>
                  <a:srgbClr val="0F3972"/>
                </a:solidFill>
                <a:latin typeface="KoPubWorld바탕체 Light" panose="00000300000000000000" pitchFamily="2" charset="-127"/>
                <a:ea typeface="KoPubWorld바탕체 Light"/>
                <a:cs typeface="KoPubWorld바탕체 Light" panose="00000300000000000000" pitchFamily="2" charset="-127"/>
              </a:rPr>
              <a:t>CesiumGeoreference0</a:t>
            </a:r>
            <a:r>
              <a:rPr lang="ko-KR" altLang="en-US" b="1" spc="0">
                <a:solidFill>
                  <a:srgbClr val="0F3972"/>
                </a:solidFill>
                <a:latin typeface="KoPubWorld바탕체 Light" panose="00000300000000000000" pitchFamily="2" charset="-127"/>
                <a:ea typeface="KoPubWorld바탕체 Light"/>
                <a:cs typeface="KoPubWorld바탕체 Light" panose="00000300000000000000" pitchFamily="2" charset="-127"/>
              </a:rPr>
              <a:t>를 설정해야 하는 이유</a:t>
            </a:r>
            <a:endParaRPr lang="en-US" altLang="ko-KR" b="1" spc="0">
              <a:solidFill>
                <a:srgbClr val="0F3972"/>
              </a:solidFill>
              <a:latin typeface="KoPubWorld바탕체 Light" panose="00000300000000000000" pitchFamily="2" charset="-127"/>
              <a:ea typeface="KoPubWorld바탕체 Light"/>
              <a:cs typeface="KoPubWorld바탕체 Light" panose="00000300000000000000" pitchFamily="2" charset="-127"/>
            </a:endParaRPr>
          </a:p>
          <a:p>
            <a:pPr marL="342900" indent="-342900" algn="just">
              <a:buFont typeface="Arial" panose="020B0604020202020204" pitchFamily="34" charset="0"/>
              <a:buAutoNum type="arabicPeriod"/>
            </a:pPr>
            <a:r>
              <a:rPr lang="ko-KR" altLang="en-US" b="1" spc="0">
                <a:solidFill>
                  <a:srgbClr val="0F3972"/>
                </a:solidFill>
                <a:latin typeface="KoPubWorld바탕체 Light" panose="00000300000000000000" pitchFamily="2" charset="-127"/>
                <a:ea typeface="KoPubWorld바탕체 Light"/>
                <a:cs typeface="KoPubWorld바탕체 Light" panose="00000300000000000000" pitchFamily="2" charset="-127"/>
              </a:rPr>
              <a:t>결론</a:t>
            </a:r>
            <a:endParaRPr lang="en-US" altLang="ko-KR" b="1" spc="0">
              <a:solidFill>
                <a:srgbClr val="0F3972"/>
              </a:solidFill>
              <a:latin typeface="KoPubWorld바탕체 Light" panose="00000300000000000000" pitchFamily="2" charset="-127"/>
              <a:ea typeface="KoPubWorld바탕체 Light"/>
              <a:cs typeface="KoPubWorld바탕체 Light" panose="00000300000000000000" pitchFamily="2" charset="-127"/>
            </a:endParaRPr>
          </a:p>
          <a:p>
            <a:pPr marL="342900" indent="-342900" algn="just">
              <a:buAutoNum type="arabicPeriod"/>
            </a:pPr>
            <a:endParaRPr lang="en-US" altLang="ko-KR" b="1" spc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buAutoNum type="arabicPeriod"/>
            </a:pPr>
            <a:endParaRPr lang="en-US" altLang="ko-KR" b="1" spc="0" dirty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buAutoNum type="arabicPeriod"/>
            </a:pPr>
            <a:endParaRPr lang="en-US" altLang="ko-KR" b="1" spc="0" dirty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28699DD-4979-5B65-E533-6449ADBAF0EA}"/>
              </a:ext>
            </a:extLst>
          </p:cNvPr>
          <p:cNvGrpSpPr/>
          <p:nvPr/>
        </p:nvGrpSpPr>
        <p:grpSpPr>
          <a:xfrm>
            <a:off x="4761568" y="1295699"/>
            <a:ext cx="2340000" cy="416496"/>
            <a:chOff x="1103386" y="1651028"/>
            <a:chExt cx="2340000" cy="41649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DF569A-AB4D-B259-715C-A7FDAFDBA1ED}"/>
                </a:ext>
              </a:extLst>
            </p:cNvPr>
            <p:cNvSpPr/>
            <p:nvPr/>
          </p:nvSpPr>
          <p:spPr>
            <a:xfrm>
              <a:off x="1103386" y="1651028"/>
              <a:ext cx="2340000" cy="407411"/>
            </a:xfrm>
            <a:prstGeom prst="rect">
              <a:avLst/>
            </a:prstGeom>
            <a:solidFill>
              <a:srgbClr val="012D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4F4B10B-84C2-5FD5-B187-6C5498097F19}"/>
                </a:ext>
              </a:extLst>
            </p:cNvPr>
            <p:cNvSpPr/>
            <p:nvPr/>
          </p:nvSpPr>
          <p:spPr>
            <a:xfrm>
              <a:off x="1103387" y="1651028"/>
              <a:ext cx="155863" cy="407411"/>
            </a:xfrm>
            <a:prstGeom prst="rect">
              <a:avLst/>
            </a:prstGeom>
            <a:solidFill>
              <a:srgbClr val="D5B1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8AF3490-BE4F-7E33-901B-3F8BB76C6974}"/>
                </a:ext>
              </a:extLst>
            </p:cNvPr>
            <p:cNvSpPr txBox="1"/>
            <p:nvPr/>
          </p:nvSpPr>
          <p:spPr>
            <a:xfrm>
              <a:off x="1259249" y="1667414"/>
              <a:ext cx="2184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Contents</a:t>
              </a:r>
              <a:endParaRPr lang="ko-KR" altLang="en-US" sz="20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768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AC708-ED1B-11DC-23A5-23E38ADCD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115638"/>
            <a:ext cx="9241413" cy="624423"/>
          </a:xfrm>
        </p:spPr>
        <p:txBody>
          <a:bodyPr lIns="91440" tIns="45720" rIns="91440" bIns="45720" anchor="ctr"/>
          <a:lstStyle/>
          <a:p>
            <a:pPr algn="just"/>
            <a:r>
              <a:rPr lang="en-US" altLang="ko-KR" sz="2500" b="1" spc="0" dirty="0" err="1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OriginGeoPoint</a:t>
            </a:r>
            <a:endParaRPr lang="en-US" altLang="ko-KR" sz="2500" b="1" spc="0" dirty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3EA02-FC0F-BDE2-F169-FCFCBB506FE4}"/>
              </a:ext>
            </a:extLst>
          </p:cNvPr>
          <p:cNvSpPr txBox="1"/>
          <p:nvPr/>
        </p:nvSpPr>
        <p:spPr>
          <a:xfrm>
            <a:off x="4553893" y="740061"/>
            <a:ext cx="7119072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모델 학습 시 </a:t>
            </a:r>
            <a:r>
              <a:rPr lang="ko-KR" altLang="en-US" sz="15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드론의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위치 값이 실제 위성 사진의 위치 값과 동일한 것이 </a:t>
            </a:r>
            <a:endParaRPr lang="en-US" altLang="ko-KR" sz="1500" dirty="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중요하다고 생각하여 </a:t>
            </a:r>
            <a:r>
              <a:rPr lang="en-US" altLang="ko-KR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Unreal Engine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상에서 </a:t>
            </a:r>
            <a:r>
              <a:rPr lang="ko-KR" altLang="en-US" sz="15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드론의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좌표는 </a:t>
            </a:r>
            <a:r>
              <a:rPr lang="ko-KR" altLang="en-US" sz="15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액터</a:t>
            </a:r>
            <a:r>
              <a:rPr lang="en-US" altLang="ko-KR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(Player Start)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endParaRPr lang="en-US" altLang="ko-KR" sz="1500" dirty="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위치에서 </a:t>
            </a:r>
            <a:r>
              <a:rPr lang="en-US" altLang="ko-KR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x, y, z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축의 좌표가 </a:t>
            </a:r>
            <a:r>
              <a:rPr lang="en-US" altLang="ko-KR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(0, 0, 0,)</a:t>
            </a:r>
            <a:r>
              <a:rPr lang="ko-KR" altLang="en-US" sz="15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시작한다는 것을 확인했고</a:t>
            </a:r>
            <a:endParaRPr lang="en-US" altLang="ko-KR" sz="1500" dirty="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실제 위성 사진의 위치 값도 동일하게 만들기 위하여 </a:t>
            </a:r>
            <a:r>
              <a:rPr lang="en-US" altLang="ko-KR" sz="15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AirSim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Setting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sz="15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OrignGeoPoint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설정을 이용하여 </a:t>
            </a:r>
            <a:r>
              <a:rPr lang="ko-KR" altLang="en-US" sz="1500" dirty="0" err="1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액터</a:t>
            </a:r>
            <a:r>
              <a:rPr lang="en-US" altLang="ko-KR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(Player Start)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 위도 경도를 </a:t>
            </a:r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수정할 수 </a:t>
            </a:r>
            <a:endParaRPr lang="en-US" altLang="ko-KR" sz="1500" dirty="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1500" dirty="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있다는 것을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확인했습니다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정확히는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Unreal Engine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상에서 드론이 생성되는 위치인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Player Start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원점 위치에 </a:t>
            </a:r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 설정한 경도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위도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높이 값을 지정하는 것입니다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Player Start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원점 위치에 설정한 위도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경도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높이가 지정되고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API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통해서 위도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경도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높이 값을 주어 드론을 조작할 수 있습니다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B16DE-B742-E1F7-652E-261B97E7A963}"/>
              </a:ext>
            </a:extLst>
          </p:cNvPr>
          <p:cNvSpPr txBox="1"/>
          <p:nvPr/>
        </p:nvSpPr>
        <p:spPr>
          <a:xfrm>
            <a:off x="6096000" y="5868160"/>
            <a:ext cx="400255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https://</a:t>
            </a:r>
            <a:r>
              <a:rPr lang="en-US" altLang="ko-KR" sz="1500" dirty="0" err="1">
                <a:solidFill>
                  <a:schemeClr val="bg1">
                    <a:lumMod val="8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microsoft.github.io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</a:t>
            </a:r>
            <a:r>
              <a:rPr lang="en-US" altLang="ko-KR" sz="1500" dirty="0" err="1">
                <a:solidFill>
                  <a:schemeClr val="bg1">
                    <a:lumMod val="8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AirSim</a:t>
            </a:r>
            <a:r>
              <a:rPr lang="en-US" altLang="ko-KR" sz="1500" dirty="0">
                <a:solidFill>
                  <a:schemeClr val="bg1">
                    <a:lumMod val="85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/settings/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6BC90A-80E8-B84A-2C40-8B76D85658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814"/>
          <a:stretch/>
        </p:blipFill>
        <p:spPr>
          <a:xfrm>
            <a:off x="519035" y="740061"/>
            <a:ext cx="4034858" cy="51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95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AC708-ED1B-11DC-23A5-23E38ADCD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115638"/>
            <a:ext cx="9241413" cy="624423"/>
          </a:xfrm>
        </p:spPr>
        <p:txBody>
          <a:bodyPr lIns="91440" tIns="45720" rIns="91440" bIns="45720" anchor="ctr"/>
          <a:lstStyle/>
          <a:p>
            <a:pPr algn="just"/>
            <a:r>
              <a:rPr lang="en-US" altLang="ko-KR" sz="2500" b="1" spc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OriginGeoPoint</a:t>
            </a:r>
            <a:endParaRPr lang="en-US" altLang="ko-KR" sz="2500" b="1" spc="0" dirty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1F180F-6405-0E1B-667E-C9CF542A6873}"/>
              </a:ext>
            </a:extLst>
          </p:cNvPr>
          <p:cNvSpPr txBox="1"/>
          <p:nvPr/>
        </p:nvSpPr>
        <p:spPr>
          <a:xfrm>
            <a:off x="2625514" y="4469963"/>
            <a:ext cx="172043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PC/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문서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/AirSim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EA8452-1DEC-7EA1-FDA6-CE7C9D869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5" y="740061"/>
            <a:ext cx="5933395" cy="372990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C75E8B2-75A4-2F55-75D7-DAB454F25B6B}"/>
              </a:ext>
            </a:extLst>
          </p:cNvPr>
          <p:cNvSpPr/>
          <p:nvPr/>
        </p:nvSpPr>
        <p:spPr>
          <a:xfrm>
            <a:off x="1532709" y="2211976"/>
            <a:ext cx="557348" cy="182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3EA02-FC0F-BDE2-F169-FCFCBB506FE4}"/>
              </a:ext>
            </a:extLst>
          </p:cNvPr>
          <p:cNvSpPr txBox="1"/>
          <p:nvPr/>
        </p:nvSpPr>
        <p:spPr>
          <a:xfrm>
            <a:off x="7846052" y="4463720"/>
            <a:ext cx="291737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PC/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문서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/AirSim/settings.json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D667AF-5D00-F66A-E8A9-A8F4A1FF7857}"/>
              </a:ext>
            </a:extLst>
          </p:cNvPr>
          <p:cNvSpPr txBox="1"/>
          <p:nvPr/>
        </p:nvSpPr>
        <p:spPr>
          <a:xfrm>
            <a:off x="519035" y="5082794"/>
            <a:ext cx="1107286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PC/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문서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/AirSim/settings.json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마우스 우클릭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연결 프로그램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-&gt;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메모장으로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json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파일을 실행한다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54E3A87-58F6-18AA-345F-4856104DA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430" y="740061"/>
            <a:ext cx="5220535" cy="372294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12ABD-94E9-FAEC-8556-3E5CEC030E8E}"/>
              </a:ext>
            </a:extLst>
          </p:cNvPr>
          <p:cNvSpPr/>
          <p:nvPr/>
        </p:nvSpPr>
        <p:spPr>
          <a:xfrm>
            <a:off x="7384497" y="1888811"/>
            <a:ext cx="783771" cy="32316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1E336A-DBA5-D712-8643-CA9510CE4B0C}"/>
              </a:ext>
            </a:extLst>
          </p:cNvPr>
          <p:cNvSpPr/>
          <p:nvPr/>
        </p:nvSpPr>
        <p:spPr>
          <a:xfrm>
            <a:off x="8389099" y="2821577"/>
            <a:ext cx="1451587" cy="30219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CFC3E6-20B7-9290-C285-1871C35B99F5}"/>
              </a:ext>
            </a:extLst>
          </p:cNvPr>
          <p:cNvSpPr/>
          <p:nvPr/>
        </p:nvSpPr>
        <p:spPr>
          <a:xfrm>
            <a:off x="10031032" y="3130730"/>
            <a:ext cx="1641933" cy="2220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27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AC708-ED1B-11DC-23A5-23E38ADCD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115638"/>
            <a:ext cx="9241413" cy="624423"/>
          </a:xfrm>
        </p:spPr>
        <p:txBody>
          <a:bodyPr lIns="91440" tIns="45720" rIns="91440" bIns="45720" anchor="ctr"/>
          <a:lstStyle/>
          <a:p>
            <a:pPr algn="just"/>
            <a:r>
              <a:rPr lang="en-US" altLang="ko-KR" sz="2500" b="1" spc="0">
                <a:solidFill>
                  <a:srgbClr val="012D6A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OriginGeoPoint</a:t>
            </a:r>
            <a:endParaRPr lang="en-US" altLang="ko-KR" sz="2500" b="1" spc="0" dirty="0">
              <a:solidFill>
                <a:srgbClr val="012D6A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3EA02-FC0F-BDE2-F169-FCFCBB506FE4}"/>
              </a:ext>
            </a:extLst>
          </p:cNvPr>
          <p:cNvSpPr txBox="1"/>
          <p:nvPr/>
        </p:nvSpPr>
        <p:spPr>
          <a:xfrm>
            <a:off x="6096000" y="740061"/>
            <a:ext cx="5576965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PC/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문서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/AirSim/settings.json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설정을 </a:t>
            </a:r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할 수 있습니다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algn="l"/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ETRI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측에서 준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kintex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의 시작 좌표로 설정 또는 사용자가 원하는 </a:t>
            </a:r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시작 좌표로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값을 설정합니다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 </a:t>
            </a:r>
          </a:p>
          <a:p>
            <a:pPr algn="l"/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Latitude =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위도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 Longitude =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경도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Altitude = </a:t>
            </a:r>
            <a:r>
              <a:rPr lang="ko-KR" altLang="en-US" sz="15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높이</a:t>
            </a:r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en-US" altLang="ko-KR" sz="15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31E8E8-5FF5-B517-CA81-C9913979E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5" y="740061"/>
            <a:ext cx="4146468" cy="553538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12ABD-94E9-FAEC-8556-3E5CEC030E8E}"/>
              </a:ext>
            </a:extLst>
          </p:cNvPr>
          <p:cNvSpPr/>
          <p:nvPr/>
        </p:nvSpPr>
        <p:spPr>
          <a:xfrm>
            <a:off x="519034" y="5124994"/>
            <a:ext cx="1473667" cy="6978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A6F51E-5336-1C55-22E5-12A12E62C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705100"/>
            <a:ext cx="416242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7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AC708-ED1B-11DC-23A5-23E38ADCD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115638"/>
            <a:ext cx="9241413" cy="624423"/>
          </a:xfrm>
        </p:spPr>
        <p:txBody>
          <a:bodyPr lIns="91440" tIns="45720" rIns="91440" bIns="45720" anchor="ctr"/>
          <a:lstStyle/>
          <a:p>
            <a:pPr algn="just"/>
            <a:r>
              <a:rPr lang="en-US" altLang="ko-KR" sz="2500" b="1" spc="0">
                <a:latin typeface="KoPubWorld바탕체 Light" panose="00000300000000000000" pitchFamily="2" charset="-127"/>
                <a:ea typeface="KoPubWorld바탕체 Light"/>
                <a:cs typeface="KoPubWorld바탕체 Light" panose="00000300000000000000" pitchFamily="2" charset="-127"/>
              </a:rPr>
              <a:t>CesiumGeoreference0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E84AA9-3394-D1F0-9DB1-8AEC4D73C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4" y="740062"/>
            <a:ext cx="11040361" cy="537787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12ABD-94E9-FAEC-8556-3E5CEC030E8E}"/>
              </a:ext>
            </a:extLst>
          </p:cNvPr>
          <p:cNvSpPr/>
          <p:nvPr/>
        </p:nvSpPr>
        <p:spPr>
          <a:xfrm>
            <a:off x="9106618" y="1751161"/>
            <a:ext cx="1473667" cy="1897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3EA02-FC0F-BDE2-F169-FCFCBB506FE4}"/>
              </a:ext>
            </a:extLst>
          </p:cNvPr>
          <p:cNvSpPr txBox="1"/>
          <p:nvPr/>
        </p:nvSpPr>
        <p:spPr>
          <a:xfrm>
            <a:off x="5482101" y="1684468"/>
            <a:ext cx="3446239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CesiumGeoreference()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선택합니다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22F757-E449-B24F-4B1C-9790A06EA5E3}"/>
              </a:ext>
            </a:extLst>
          </p:cNvPr>
          <p:cNvSpPr/>
          <p:nvPr/>
        </p:nvSpPr>
        <p:spPr>
          <a:xfrm>
            <a:off x="8928340" y="4782895"/>
            <a:ext cx="2372264" cy="8070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167BFA-705F-FF23-8ECC-DD3A266FA2D5}"/>
              </a:ext>
            </a:extLst>
          </p:cNvPr>
          <p:cNvSpPr txBox="1"/>
          <p:nvPr/>
        </p:nvSpPr>
        <p:spPr>
          <a:xfrm>
            <a:off x="4298111" y="4064756"/>
            <a:ext cx="46302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속성 창의 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 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디테일 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 Cesium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</a:t>
            </a:r>
            <a:endParaRPr lang="en-US" altLang="ko-KR" sz="150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 Latitude, Origin Longitude, Origin Height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setting.json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파일에서 설정한 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 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값과 </a:t>
            </a:r>
            <a:endParaRPr lang="en-US" altLang="ko-KR" sz="150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동일하게 설정합니다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 </a:t>
            </a:r>
            <a:endParaRPr lang="en-US" altLang="ko-KR" sz="1500">
              <a:solidFill>
                <a:srgbClr val="FF0000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2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EAC708-ED1B-11DC-23A5-23E38ADCD8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115638"/>
            <a:ext cx="9241413" cy="624423"/>
          </a:xfrm>
        </p:spPr>
        <p:txBody>
          <a:bodyPr lIns="91440" tIns="45720" rIns="91440" bIns="45720" anchor="ctr"/>
          <a:lstStyle/>
          <a:p>
            <a:pPr algn="just"/>
            <a:r>
              <a:rPr lang="en-US" altLang="ko-KR" sz="2500" b="1" spc="0">
                <a:latin typeface="KoPubWorld바탕체 Light" panose="00000300000000000000" pitchFamily="2" charset="-127"/>
                <a:ea typeface="KoPubWorld바탕체 Light"/>
                <a:cs typeface="KoPubWorld바탕체 Light" panose="00000300000000000000" pitchFamily="2" charset="-127"/>
              </a:rPr>
              <a:t>CesiumGeoreference0</a:t>
            </a:r>
            <a:endParaRPr lang="en-US" altLang="ko-KR" sz="2500" b="1" spc="0" dirty="0">
              <a:latin typeface="KoPubWorld바탕체 Light" panose="00000300000000000000" pitchFamily="2" charset="-127"/>
              <a:ea typeface="KoPubWorld바탕체 Light"/>
              <a:cs typeface="KoPubWorld바탕체 Light" panose="00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0C0D57-B2A0-2EC0-9F5D-A1107ACDD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3" y="740061"/>
            <a:ext cx="11153932" cy="53846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167BFA-705F-FF23-8ECC-DD3A266FA2D5}"/>
              </a:ext>
            </a:extLst>
          </p:cNvPr>
          <p:cNvSpPr txBox="1"/>
          <p:nvPr/>
        </p:nvSpPr>
        <p:spPr>
          <a:xfrm>
            <a:off x="4298111" y="3645637"/>
            <a:ext cx="463022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2. 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속성 창의 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 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디테일 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&gt; 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트랜스폼에서 위치 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x, y, z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모두 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0, 0, 0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설정한 후 시뮬레이션을 시작합니다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63EA02-FC0F-BDE2-F169-FCFCBB506FE4}"/>
              </a:ext>
            </a:extLst>
          </p:cNvPr>
          <p:cNvSpPr txBox="1"/>
          <p:nvPr/>
        </p:nvSpPr>
        <p:spPr>
          <a:xfrm>
            <a:off x="5249187" y="1608325"/>
            <a:ext cx="36791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1. Unreal Engine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액터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(Player Start)</a:t>
            </a:r>
            <a:r>
              <a:rPr lang="ko-KR" altLang="en-US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배치하고 선택합니다</a:t>
            </a:r>
            <a:r>
              <a:rPr lang="en-US" altLang="ko-KR" sz="1500">
                <a:solidFill>
                  <a:srgbClr val="FF0000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12ABD-94E9-FAEC-8556-3E5CEC030E8E}"/>
              </a:ext>
            </a:extLst>
          </p:cNvPr>
          <p:cNvSpPr/>
          <p:nvPr/>
        </p:nvSpPr>
        <p:spPr>
          <a:xfrm>
            <a:off x="8928340" y="1885324"/>
            <a:ext cx="2631056" cy="1897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D22F757-E449-B24F-4B1C-9790A06EA5E3}"/>
              </a:ext>
            </a:extLst>
          </p:cNvPr>
          <p:cNvSpPr/>
          <p:nvPr/>
        </p:nvSpPr>
        <p:spPr>
          <a:xfrm>
            <a:off x="8928339" y="3583824"/>
            <a:ext cx="2501661" cy="67762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341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2ED37-CAD8-3096-17AC-ADE4DEEB5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1465DD-247F-7279-9C41-0A9857D5C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115638"/>
            <a:ext cx="9241413" cy="624423"/>
          </a:xfrm>
        </p:spPr>
        <p:txBody>
          <a:bodyPr lIns="91440" tIns="45720" rIns="91440" bIns="45720" anchor="ctr"/>
          <a:lstStyle/>
          <a:p>
            <a:pPr algn="just"/>
            <a:r>
              <a:rPr lang="en-US" altLang="ko-KR" sz="2500" b="1" spc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OriginGeoPoint</a:t>
            </a:r>
            <a:r>
              <a:rPr lang="ko-KR" altLang="en-US" sz="2500" b="1" spc="0"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를 설정해야 하는 이유</a:t>
            </a:r>
            <a:endParaRPr lang="en-US" altLang="ko-KR" sz="2500" b="1" spc="0" dirty="0"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97F2A-3554-C13C-A0F2-CB238B77BEAD}"/>
              </a:ext>
            </a:extLst>
          </p:cNvPr>
          <p:cNvSpPr txBox="1"/>
          <p:nvPr/>
        </p:nvSpPr>
        <p:spPr>
          <a:xfrm>
            <a:off x="519035" y="2080190"/>
            <a:ext cx="11014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8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setting.json </a:t>
            </a:r>
            <a:r>
              <a:rPr lang="ko-KR" altLang="en-US" sz="18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파일에서 </a:t>
            </a:r>
            <a:r>
              <a:rPr lang="en-US" altLang="ko-KR" sz="18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 sz="18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설정하는 좌표 값은 </a:t>
            </a:r>
            <a:r>
              <a:rPr lang="en-US" altLang="ko-KR" sz="18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AirSim Simulator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촬영을 진행했을 때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출력되는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Metadata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위해 설정하는 초기 좌표 값입니다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l"/>
            <a:r>
              <a:rPr lang="en-US" altLang="ko-KR" sz="1800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통해 초기 좌표를 설정하고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Simulator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드론이 이동하면 자동으로 이동 거리를 계산하여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Metadata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출력합니다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endParaRPr lang="en-US" altLang="ko-KR" sz="1800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5EFD076-8AD3-07C9-DFD6-B4BA57870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35" y="740061"/>
            <a:ext cx="11178384" cy="11495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C76D92-3441-19DF-6903-E5E3FF091DAC}"/>
              </a:ext>
            </a:extLst>
          </p:cNvPr>
          <p:cNvSpPr/>
          <p:nvPr/>
        </p:nvSpPr>
        <p:spPr>
          <a:xfrm>
            <a:off x="3811558" y="930604"/>
            <a:ext cx="1381543" cy="95904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6A8677D-C716-57C5-1E98-1075ECB96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989" y="3429000"/>
            <a:ext cx="3333750" cy="28289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20289A0B-6E8A-9747-CF31-195654BCC63C}"/>
              </a:ext>
            </a:extLst>
          </p:cNvPr>
          <p:cNvSpPr/>
          <p:nvPr/>
        </p:nvSpPr>
        <p:spPr>
          <a:xfrm>
            <a:off x="718649" y="4330460"/>
            <a:ext cx="1593231" cy="8367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89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48D4C-62B4-08EA-BC77-F55758879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FDC2F6-16E0-CCE4-7153-DEED923A95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9035" y="115638"/>
            <a:ext cx="9241413" cy="624423"/>
          </a:xfrm>
        </p:spPr>
        <p:txBody>
          <a:bodyPr lIns="91440" tIns="45720" rIns="91440" bIns="45720" anchor="ctr"/>
          <a:lstStyle/>
          <a:p>
            <a:pPr algn="just"/>
            <a:r>
              <a:rPr lang="en-US" altLang="ko-KR" sz="2500" b="1" spc="0">
                <a:latin typeface="KoPubWorld바탕체 Light" panose="00000300000000000000" pitchFamily="2" charset="-127"/>
                <a:ea typeface="KoPubWorld바탕체 Light"/>
                <a:cs typeface="KoPubWorld바탕체 Light" panose="00000300000000000000" pitchFamily="2" charset="-127"/>
              </a:rPr>
              <a:t>CesiumGeoreference0</a:t>
            </a:r>
            <a:r>
              <a:rPr lang="ko-KR" altLang="en-US" sz="2500" b="1" spc="0">
                <a:latin typeface="KoPubWorld바탕체 Light" panose="00000300000000000000" pitchFamily="2" charset="-127"/>
                <a:ea typeface="KoPubWorld바탕체 Light"/>
                <a:cs typeface="KoPubWorld바탕체 Light" panose="00000300000000000000" pitchFamily="2" charset="-127"/>
              </a:rPr>
              <a:t>를 설정해야 하는 이유</a:t>
            </a:r>
            <a:endParaRPr lang="en-US" altLang="ko-KR" sz="2500" b="1" spc="0">
              <a:latin typeface="KoPubWorld바탕체 Light" panose="00000300000000000000" pitchFamily="2" charset="-127"/>
              <a:ea typeface="KoPubWorld바탕체 Light"/>
              <a:cs typeface="KoPubWorld바탕체 Light" panose="00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9D768-40DE-5C6F-6C00-E65539C0287E}"/>
              </a:ext>
            </a:extLst>
          </p:cNvPr>
          <p:cNvSpPr txBox="1"/>
          <p:nvPr/>
        </p:nvSpPr>
        <p:spPr>
          <a:xfrm>
            <a:off x="519035" y="740061"/>
            <a:ext cx="78140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Unreal Engine 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안에서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CesiumGeoreference0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 인스턴스를 통해 설정하는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좌표 값은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Cesium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에서 사용자가 원하는 좌표를 설정하기 위해 사용합니다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l"/>
            <a:endParaRPr lang="en-US" altLang="ko-KR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setting.json 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파일에서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설정해도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Unreal Engine 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내부의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인스턴스인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CesiumGeoreference0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는 영향을 받지 않기 때문에 자동적으로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사용자가 원하는 초기 좌표로 이동하지 않습니다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l"/>
            <a:endParaRPr lang="en-US" altLang="ko-KR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초기에 서울을 촬영하고자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CesiumGeoreference0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위도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37.566535 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126.9779692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에 설정한 후 촬영을 마치고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endParaRPr lang="en-US" altLang="ko-KR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부산을 촬영하고자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OriginGeopoint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위도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35.1795543 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129.0756416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로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설정한 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CesiumGeoreference0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를 수정하지 않고 촬영을 진행하면 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Metadata 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상에서는 초기 좌표 값이 수정된 위도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35.1795543 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경도 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129.0756416</a:t>
            </a:r>
            <a:r>
              <a:rPr lang="ko-KR" altLang="en-US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으로 출력되지만 촬영한 사진은 그 전과 똑같은 서울의 모습을 촬영하게 됩니다</a:t>
            </a:r>
            <a: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.</a:t>
            </a:r>
            <a:br>
              <a:rPr lang="en-US" altLang="ko-KR">
                <a:solidFill>
                  <a:srgbClr val="012D6A"/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</a:br>
            <a:endParaRPr lang="en-US" altLang="ko-KR">
              <a:solidFill>
                <a:srgbClr val="012D6A"/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21DC48-9C57-6CE8-B9E5-F941C99E1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700" y="740061"/>
            <a:ext cx="2636817" cy="551786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2FF059-7C22-4A6F-2299-4C51DCDDB6EE}"/>
              </a:ext>
            </a:extLst>
          </p:cNvPr>
          <p:cNvSpPr/>
          <p:nvPr/>
        </p:nvSpPr>
        <p:spPr>
          <a:xfrm>
            <a:off x="8896700" y="4537494"/>
            <a:ext cx="2576651" cy="8712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26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F74147453655B647BAFC6568CA7B40E1" ma:contentTypeVersion="14" ma:contentTypeDescription="새 문서를 만듭니다." ma:contentTypeScope="" ma:versionID="f0a9dba1ae937a5d01a607fa5a1f8b28">
  <xsd:schema xmlns:xsd="http://www.w3.org/2001/XMLSchema" xmlns:xs="http://www.w3.org/2001/XMLSchema" xmlns:p="http://schemas.microsoft.com/office/2006/metadata/properties" xmlns:ns2="91120142-cdfa-4ad3-83e5-9d6fcc2e4b0a" xmlns:ns3="24e7c125-2d2f-4ebb-b0dd-487606a99e04" targetNamespace="http://schemas.microsoft.com/office/2006/metadata/properties" ma:root="true" ma:fieldsID="2aa606ee77f658bd5414f781488043cb" ns2:_="" ns3:_="">
    <xsd:import namespace="91120142-cdfa-4ad3-83e5-9d6fcc2e4b0a"/>
    <xsd:import namespace="24e7c125-2d2f-4ebb-b0dd-487606a99e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20142-cdfa-4ad3-83e5-9d6fcc2e4b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이미지 태그" ma:readOnly="false" ma:fieldId="{5cf76f15-5ced-4ddc-b409-7134ff3c332f}" ma:taxonomyMulti="true" ma:sspId="a462cde2-5b5f-402d-bcd9-278573ee50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1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e7c125-2d2f-4ebb-b0dd-487606a99e0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6a089f8-a6ca-4b07-be31-1ac061fa0c4f}" ma:internalName="TaxCatchAll" ma:showField="CatchAllData" ma:web="24e7c125-2d2f-4ebb-b0dd-487606a99e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4e7c125-2d2f-4ebb-b0dd-487606a99e04" xsi:nil="true"/>
    <lcf76f155ced4ddcb4097134ff3c332f xmlns="91120142-cdfa-4ad3-83e5-9d6fcc2e4b0a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2F8AE57-EC3E-4AC0-9A51-FA5081CCE5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120142-cdfa-4ad3-83e5-9d6fcc2e4b0a"/>
    <ds:schemaRef ds:uri="24e7c125-2d2f-4ebb-b0dd-487606a99e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C5B9F7-C5A2-4F37-AC9F-FE4B47A48966}">
  <ds:schemaRefs>
    <ds:schemaRef ds:uri="http://schemas.microsoft.com/office/2006/metadata/properties"/>
    <ds:schemaRef ds:uri="http://schemas.microsoft.com/office/infopath/2007/PartnerControls"/>
    <ds:schemaRef ds:uri="24e7c125-2d2f-4ebb-b0dd-487606a99e04"/>
    <ds:schemaRef ds:uri="91120142-cdfa-4ad3-83e5-9d6fcc2e4b0a"/>
  </ds:schemaRefs>
</ds:datastoreItem>
</file>

<file path=customXml/itemProps3.xml><?xml version="1.0" encoding="utf-8"?>
<ds:datastoreItem xmlns:ds="http://schemas.openxmlformats.org/officeDocument/2006/customXml" ds:itemID="{5D159E53-CF29-4276-BA2D-4316D0AA42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2491</TotalTime>
  <Words>594</Words>
  <Application>Microsoft Office PowerPoint</Application>
  <PresentationFormat>와이드스크린</PresentationFormat>
  <Paragraphs>77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KoPubWorld돋움체 Bold</vt:lpstr>
      <vt:lpstr>KoPubWorld돋움체 Light</vt:lpstr>
      <vt:lpstr>KoPubWorld돋움체 Medium</vt:lpstr>
      <vt:lpstr>KoPubWorld바탕체 Bold</vt:lpstr>
      <vt:lpstr>KoPubWorld바탕체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송찬의</cp:lastModifiedBy>
  <cp:revision>5</cp:revision>
  <dcterms:created xsi:type="dcterms:W3CDTF">2022-02-02T04:32:22Z</dcterms:created>
  <dcterms:modified xsi:type="dcterms:W3CDTF">2025-07-16T11:36:11Z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4200.00000000000</vt:lpwstr>
  </property>
  <property fmtid="{D5CDD505-2E9C-101B-9397-08002B2CF9AE}" pid="3" name="ContentTypeId">
    <vt:lpwstr>0x010100F74147453655B647BAFC6568CA7B40E1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  <property fmtid="{D5CDD505-2E9C-101B-9397-08002B2CF9AE}" pid="8" name="_SourceUrl">
    <vt:lpwstr/>
  </property>
  <property fmtid="{D5CDD505-2E9C-101B-9397-08002B2CF9AE}" pid="9" name="_SharedFileIndex">
    <vt:lpwstr/>
  </property>
</Properties>
</file>