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10" r:id="rId2"/>
    <p:sldId id="259" r:id="rId3"/>
    <p:sldId id="511" r:id="rId4"/>
    <p:sldId id="395" r:id="rId5"/>
    <p:sldId id="3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/>
    <p:restoredTop sz="96327"/>
  </p:normalViewPr>
  <p:slideViewPr>
    <p:cSldViewPr snapToGrid="0">
      <p:cViewPr varScale="1">
        <p:scale>
          <a:sx n="117" d="100"/>
          <a:sy n="117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90549-717A-9542-B209-D0500E0B510C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5256D-E251-9A45-A165-FE305F2CAA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4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51A8F-E16A-8424-CB55-7DD5A6430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23347-8380-50DC-E0EF-6B1AB1E0D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F7343D-D4A7-DD84-816B-5CF24513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CB8BC-BE16-634A-B436-C1DBE4B3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9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638B-A8CD-A4EE-3B61-FCBFC2DD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F7788E-EBB4-62A8-A080-21CE0687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74CEE-6F21-A080-46AE-06C2E3A3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32F6A-042F-3620-D505-97F1AE9F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5779B-6975-182B-A402-1A10597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81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9C81-DFA8-AF6F-1540-2E074BCD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E1410-EA27-FC1C-998B-04209A77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9F6F3-6A33-5F0F-8BD3-8718DD6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A3DB0-F0EE-E3EF-414E-CCD05F63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9A460-3361-5455-71F5-F0BE3C7F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30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385BC-10FA-B367-F1A3-11BF733E6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FC143-602F-3E19-A3DC-05FE51E4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D5BA-A9A3-66CC-3A20-EF2E0DA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7537E-5337-4DC1-E830-65E87C07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754A0-0B74-D2CE-23BD-8065BA4C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39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3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en-US" altLang="ko-KR"/>
              <a:t>Insert Slide Title Here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9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769E2-722E-6960-8244-B62616AB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525FB-BD3B-4BB9-7C17-4A4AE668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559EC-DAC6-23A3-E2FD-FB5631C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F07BC-8CB0-F263-76E1-D73FE11D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9E545-A4BD-1AC3-C8C1-9312D891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93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8C7A-ABC7-4D62-7AA9-BD01AF3B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FE53E-85B8-ACD4-8882-21C38F30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32C63-6E7C-D363-5D79-235F7E0D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79331-E07C-BCFB-B484-A523482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EA0ED-C31A-8FAC-E4EE-06814FF0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382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8E73-FE41-BF4A-A79E-4535D347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7C8B2-3B0F-9B9F-33B4-0C16BAEC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AB709-D73D-9E9E-4C1E-475B1DEF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4508E-44DA-3931-E181-FAC4CFBB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A3EAE-9D49-2A3C-9E8D-FB476AA6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E3F9F-1D31-F95D-E1C4-B4B99A9A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73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46760-39EC-FA48-653E-3B21F39A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8F14C-AAE3-7F59-FE3E-E01F99EE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76123-1E26-0E1A-B98E-0C95A7BF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05DA6-2378-5ADA-1992-B875736D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76D8C-46FD-84F0-10E6-61B60215C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4421DA-F74D-4590-2DD9-204401AB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F06BE-BA83-379D-7ECA-BFB05853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4785E-7F4F-7F50-9351-2DD5089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8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F4249-CB0F-5DC5-20D6-4C663E0D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C4FC1-A0AD-A957-19DB-EABD38AA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E42CE-4686-A839-78A4-C6E5FB41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3D9FF6-7E0C-E440-CB3B-9C2D5AFD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5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F0383-0EE9-49E5-9AA3-9D2EBDDC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17CB10-DBB5-9A55-78D2-CB00593F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C80C50-6902-B546-D1DC-2DBF983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6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6791-2803-FC0A-1DCC-E1D7AEEB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A5E58-DC4B-FEED-FB96-33FA12ED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9AE47-44B5-736A-6E3A-4433FE13B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150D0-2C77-0F2A-4C92-AEF7D5D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14B97-8492-45CD-607D-54E68B1A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D3E4F-3E0D-09A3-01DC-90204C1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D65B2-5E9E-27AA-4462-5140043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937915-2DF3-D276-A435-FEB154AD2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A368D-BDFC-EFE3-1399-104F56F3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73B76-0EE7-AC4C-1931-F3B52E91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87A3C-C7E2-6490-1AE4-C4E8751E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3B11-BDB0-C921-39EB-BB92DB2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6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A69AB-0993-F162-2578-E9580D2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EB411-99F8-6441-C733-0E81911A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07E98-F40F-DAC4-757E-66C7F2EBE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3CF2-FB41-F34E-BD30-202200C13A90}" type="datetimeFigureOut">
              <a:rPr kumimoji="1" lang="ko-KR" altLang="en-US" smtClean="0"/>
              <a:t>2025-07-29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8855-0075-4116-4F2E-B902710F1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B41BE-1FBE-98C1-8B4B-A64F52116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9394-E7BF-1944-B052-0F2EBD3819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9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9FB2-3BDE-FE08-A9AF-711A092C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C018DC2-4005-6957-6193-E8A06CF384C9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3F1731-5E94-99F5-39CD-06ED74A3AB24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8717A3-44C0-25E2-94E2-B84C5FEA18E2}"/>
              </a:ext>
            </a:extLst>
          </p:cNvPr>
          <p:cNvSpPr txBox="1"/>
          <p:nvPr/>
        </p:nvSpPr>
        <p:spPr>
          <a:xfrm>
            <a:off x="662449" y="2543902"/>
            <a:ext cx="6413628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endParaRPr lang="ko-KR" altLang="en-US" sz="1100" kern="100" spc="-8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27258-D548-AD33-6D19-07E9B53CFE59}"/>
              </a:ext>
            </a:extLst>
          </p:cNvPr>
          <p:cNvSpPr txBox="1"/>
          <p:nvPr/>
        </p:nvSpPr>
        <p:spPr>
          <a:xfrm>
            <a:off x="829128" y="2520433"/>
            <a:ext cx="987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kern="100" spc="-8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Docker </a:t>
            </a:r>
            <a:r>
              <a:rPr lang="ko-KR" altLang="en-US" sz="3600" kern="100" spc="-8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기반 학습데이터 생성 환경 최신화 구축 및 테스트 계획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8B3852-95D7-8241-98FB-F4FF7876E16A}"/>
              </a:ext>
            </a:extLst>
          </p:cNvPr>
          <p:cNvSpPr txBox="1"/>
          <p:nvPr/>
        </p:nvSpPr>
        <p:spPr>
          <a:xfrm>
            <a:off x="829128" y="4732361"/>
            <a:ext cx="509301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kern="1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2025 – 07 – 29</a:t>
            </a:r>
          </a:p>
          <a:p>
            <a:pPr>
              <a:lnSpc>
                <a:spcPct val="130000"/>
              </a:lnSpc>
            </a:pPr>
            <a:r>
              <a:rPr lang="ko-KR" altLang="en-US" kern="1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컴퓨터공학과 </a:t>
            </a:r>
            <a:r>
              <a:rPr lang="ko-KR" altLang="en-US" kern="100" spc="-8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송찬의</a:t>
            </a:r>
            <a:endParaRPr lang="en-US" altLang="ko-KR" kern="100" spc="-80" dirty="0">
              <a:solidFill>
                <a:schemeClr val="tx1">
                  <a:lumMod val="95000"/>
                  <a:lumOff val="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54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3482528" y="2258748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altLang="ko-KR" b="1" spc="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07-29</a:t>
            </a:r>
            <a:r>
              <a:rPr lang="ko-KR" altLang="en-US" b="1" spc="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진행상황</a:t>
            </a:r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b="1" spc="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주차 별 계획</a:t>
            </a:r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8699DD-4979-5B65-E533-6449ADBAF0EA}"/>
              </a:ext>
            </a:extLst>
          </p:cNvPr>
          <p:cNvGrpSpPr/>
          <p:nvPr/>
        </p:nvGrpSpPr>
        <p:grpSpPr>
          <a:xfrm>
            <a:off x="4761568" y="1295699"/>
            <a:ext cx="2340000" cy="416496"/>
            <a:chOff x="1103386" y="1651028"/>
            <a:chExt cx="2340000" cy="4164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DF569A-AB4D-B259-715C-A7FDAFDBA1ED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F4B10B-84C2-5FD5-B187-6C5498097F19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AF3490-BE4F-7E33-901B-3F8BB76C6974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Contents</a:t>
              </a:r>
              <a:endParaRPr lang="ko-KR" altLang="en-US"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500"/>
              <a:t>Ros2 </a:t>
            </a:r>
            <a:r>
              <a:rPr lang="ko-KR" altLang="en-US" sz="2500"/>
              <a:t>환경 구축</a:t>
            </a:r>
            <a:endParaRPr lang="ko-KR" altLang="en-US" sz="25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6039578" y="4380507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D9BD4E5-E426-4321-984A-5B690A349180}"/>
              </a:ext>
            </a:extLst>
          </p:cNvPr>
          <p:cNvSpPr/>
          <p:nvPr/>
        </p:nvSpPr>
        <p:spPr>
          <a:xfrm>
            <a:off x="6225357" y="467077"/>
            <a:ext cx="4167780" cy="14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AE8100-CC40-4A01-A618-C2095C2EB2CE}"/>
              </a:ext>
            </a:extLst>
          </p:cNvPr>
          <p:cNvSpPr/>
          <p:nvPr/>
        </p:nvSpPr>
        <p:spPr>
          <a:xfrm>
            <a:off x="519036" y="2296767"/>
            <a:ext cx="4167780" cy="14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6361C77-D813-4A99-AA8A-23653AFA067B}"/>
              </a:ext>
            </a:extLst>
          </p:cNvPr>
          <p:cNvSpPr/>
          <p:nvPr/>
        </p:nvSpPr>
        <p:spPr>
          <a:xfrm>
            <a:off x="7983517" y="3330428"/>
            <a:ext cx="651460" cy="867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B5498F4-C9B9-4FC3-A2B3-3E2A18200786}"/>
              </a:ext>
            </a:extLst>
          </p:cNvPr>
          <p:cNvSpPr/>
          <p:nvPr/>
        </p:nvSpPr>
        <p:spPr>
          <a:xfrm rot="10800000">
            <a:off x="7983517" y="2025499"/>
            <a:ext cx="651460" cy="867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X4 오토파일럿 사용자 설명서 (v1.14)">
            <a:extLst>
              <a:ext uri="{FF2B5EF4-FFF2-40B4-BE49-F238E27FC236}">
                <a16:creationId xmlns:a16="http://schemas.microsoft.com/office/drawing/2014/main" id="{F80B57A0-2E75-4A64-BBC3-B6081459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05" y="701387"/>
            <a:ext cx="1285933" cy="9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눅스 기초] 1장. 리눅스(Linux) 시작하기: 리눅스란? 사용/설치방법, 셸, 프롬프트">
            <a:extLst>
              <a:ext uri="{FF2B5EF4-FFF2-40B4-BE49-F238E27FC236}">
                <a16:creationId xmlns:a16="http://schemas.microsoft.com/office/drawing/2014/main" id="{6824A1F8-D376-4BEA-8058-3ED02455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707" y="774388"/>
            <a:ext cx="818111" cy="8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1560B56-7E46-44D8-84EC-06ADD7E7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27" y="2731919"/>
            <a:ext cx="581597" cy="6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에어심">
            <a:extLst>
              <a:ext uri="{FF2B5EF4-FFF2-40B4-BE49-F238E27FC236}">
                <a16:creationId xmlns:a16="http://schemas.microsoft.com/office/drawing/2014/main" id="{79A02714-9939-4BBD-BABA-78A54A15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8" y="2695275"/>
            <a:ext cx="707410" cy="7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윈도우에 구축하는 리눅스 개발 환경, WSL이란? - 한빛출판네트워크">
            <a:extLst>
              <a:ext uri="{FF2B5EF4-FFF2-40B4-BE49-F238E27FC236}">
                <a16:creationId xmlns:a16="http://schemas.microsoft.com/office/drawing/2014/main" id="{E63BD12F-B135-45B6-AB71-5FF54BDA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72" y="760764"/>
            <a:ext cx="1088443" cy="8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C50123-F306-4EF3-B3DE-0DDE609A53A0}"/>
              </a:ext>
            </a:extLst>
          </p:cNvPr>
          <p:cNvSpPr/>
          <p:nvPr/>
        </p:nvSpPr>
        <p:spPr>
          <a:xfrm>
            <a:off x="6058671" y="4259866"/>
            <a:ext cx="4556101" cy="174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84756920-4937-43CA-B844-79323568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193" y="4773364"/>
            <a:ext cx="704735" cy="7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드론 만들기] QGroudControl 사용방법 1/4">
            <a:extLst>
              <a:ext uri="{FF2B5EF4-FFF2-40B4-BE49-F238E27FC236}">
                <a16:creationId xmlns:a16="http://schemas.microsoft.com/office/drawing/2014/main" id="{FBCA1D66-3F47-44AA-8A8A-3757C681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14" y="4928324"/>
            <a:ext cx="1543346" cy="4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에어심">
            <a:extLst>
              <a:ext uri="{FF2B5EF4-FFF2-40B4-BE49-F238E27FC236}">
                <a16:creationId xmlns:a16="http://schemas.microsoft.com/office/drawing/2014/main" id="{CE683E48-F186-402D-B4F0-C853B68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62" y="4701631"/>
            <a:ext cx="915776" cy="9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C5052F-04A5-4339-8576-6A0EDFF1CB9D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4686816" y="1187216"/>
            <a:ext cx="1538541" cy="1829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6A378A-B9DE-4F0C-ADD9-48757C43FE7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686816" y="3016906"/>
            <a:ext cx="1371855" cy="2113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7D91E8-89C6-43B6-ABCF-5003DB50F3E0}"/>
              </a:ext>
            </a:extLst>
          </p:cNvPr>
          <p:cNvSpPr txBox="1"/>
          <p:nvPr/>
        </p:nvSpPr>
        <p:spPr>
          <a:xfrm>
            <a:off x="1447367" y="3802865"/>
            <a:ext cx="231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기존 </a:t>
            </a:r>
            <a:r>
              <a:rPr lang="en-US" altLang="ko-KR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AirSim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Control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pic>
        <p:nvPicPr>
          <p:cNvPr id="17" name="Picture 2" descr="ROS2를 시작하면서 읽기 좋은 내용(간단한 소개)">
            <a:extLst>
              <a:ext uri="{FF2B5EF4-FFF2-40B4-BE49-F238E27FC236}">
                <a16:creationId xmlns:a16="http://schemas.microsoft.com/office/drawing/2014/main" id="{C3105269-C4AF-CFE4-70DC-18025D7F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7" y="2657525"/>
            <a:ext cx="2936820" cy="8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ko-KR" sz="2500" b="1" spc="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07-29</a:t>
            </a:r>
            <a:r>
              <a:rPr lang="ko-KR" altLang="en-US" sz="2500" b="1" spc="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진행상황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F4AF4-EC7C-538F-3EF0-8F6B599AD62B}"/>
              </a:ext>
            </a:extLst>
          </p:cNvPr>
          <p:cNvSpPr txBox="1"/>
          <p:nvPr/>
        </p:nvSpPr>
        <p:spPr>
          <a:xfrm>
            <a:off x="519036" y="740061"/>
            <a:ext cx="10552087" cy="1313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Colosseum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24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Cosys-AirSim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환경으로 변경</a:t>
            </a:r>
            <a:endParaRPr lang="en-US" altLang="ko-KR" sz="24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5.5.4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버전 기반 </a:t>
            </a:r>
            <a:r>
              <a:rPr lang="en-US" altLang="ko-KR" sz="24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Cosys-AirSim</a:t>
            </a:r>
            <a:r>
              <a:rPr lang="en-US" altLang="ko-KR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 구축 및 테스트</a:t>
            </a:r>
            <a:endParaRPr lang="en-US" altLang="ko-KR" sz="24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Ubuntu-22.04 LTS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버전 기반 </a:t>
            </a:r>
            <a:r>
              <a:rPr lang="en-US" altLang="ko-KR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ROS2 </a:t>
            </a:r>
            <a:r>
              <a:rPr lang="ko-KR" altLang="en-US" sz="24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 구축 및 테스트</a:t>
            </a:r>
            <a:endParaRPr lang="en-US" altLang="ko-KR" sz="24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FD85DD-CBAC-CEB9-276B-D0F8E676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3382660"/>
            <a:ext cx="4432120" cy="2727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263A8E-34C1-C206-A35F-1F787346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72" y="3876340"/>
            <a:ext cx="5440292" cy="17396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147B4C-602A-BE82-D333-13E2D0B80B6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51156" y="4746169"/>
            <a:ext cx="12815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2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FFED7-26F7-4615-DECF-3A15A0F0A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b="1" spc="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주차 별 계획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449286-544D-E0B2-2127-25E6B7597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9266"/>
              </p:ext>
            </p:extLst>
          </p:nvPr>
        </p:nvGraphicFramePr>
        <p:xfrm>
          <a:off x="2038583" y="1144097"/>
          <a:ext cx="8114833" cy="3125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86928595"/>
                    </a:ext>
                  </a:extLst>
                </a:gridCol>
                <a:gridCol w="2930833">
                  <a:extLst>
                    <a:ext uri="{9D8B030D-6E8A-4147-A177-3AD203B41FA5}">
                      <a16:colId xmlns:a16="http://schemas.microsoft.com/office/drawing/2014/main" val="3806329140"/>
                    </a:ext>
                  </a:extLst>
                </a:gridCol>
                <a:gridCol w="4464000">
                  <a:extLst>
                    <a:ext uri="{9D8B030D-6E8A-4147-A177-3AD203B41FA5}">
                      <a16:colId xmlns:a16="http://schemas.microsoft.com/office/drawing/2014/main" val="4114871929"/>
                    </a:ext>
                  </a:extLst>
                </a:gridCol>
              </a:tblGrid>
              <a:tr h="40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주차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  <a:effectLst/>
                        <a:highlight>
                          <a:srgbClr val="01384A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KoPubWorld바탕체 Light" panose="00000300000000000000" pitchFamily="2" charset="-127"/>
                          <a:ea typeface="KoPubWorld바탕체 Light" panose="00000300000000000000" pitchFamily="2" charset="-127"/>
                          <a:cs typeface="KoPubWorld바탕체 Light" panose="00000300000000000000" pitchFamily="2" charset="-127"/>
                        </a:rPr>
                        <a:t>계획</a:t>
                      </a:r>
                      <a:endParaRPr lang="ko-KR" altLang="en-US" sz="1800" b="1" dirty="0">
                        <a:latin typeface="KoPubWorld바탕체 Light" panose="00000300000000000000" pitchFamily="2" charset="-127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0393"/>
                  </a:ext>
                </a:extLst>
              </a:tr>
              <a:tr h="401897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800">
                        <a:ea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en-US" altLang="ko-KR" sz="1800">
                        <a:ea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en-US" altLang="ko-KR" sz="1800">
                        <a:ea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>
                          <a:ea typeface="KoPubWorld돋움체 Medium" panose="00000600000000000000" pitchFamily="2" charset="-127"/>
                        </a:rPr>
                        <a:t>8</a:t>
                      </a:r>
                      <a:r>
                        <a:rPr lang="ko-KR" altLang="en-US" sz="1800">
                          <a:ea typeface="KoPubWorld돋움체 Medium" panose="00000600000000000000" pitchFamily="2" charset="-127"/>
                        </a:rPr>
                        <a:t>월</a:t>
                      </a:r>
                      <a:endParaRPr lang="ko-KR" altLang="en-US" sz="1800" dirty="0">
                        <a:ea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07.30 ~ 08.02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Ubuntu-24.04, ROS2 Jazzy 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버전 기반 </a:t>
                      </a:r>
                      <a:b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환경 구축 및 테스트 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30575"/>
                  </a:ext>
                </a:extLst>
              </a:tr>
              <a:tr h="6380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08.03 ~ 08.09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Ubuntu-22.04, ROS2 Iron 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버전 기반 </a:t>
                      </a:r>
                      <a:endParaRPr lang="en-US" altLang="ko-KR" sz="180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PX4, QGC 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환경 구축 및 테스트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13316"/>
                  </a:ext>
                </a:extLst>
              </a:tr>
              <a:tr h="401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08.10 ~ 08.16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Ubuntu-24.04, ROS2 Jazzy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버전 기반 </a:t>
                      </a:r>
                      <a:b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PX4, QGC 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환경 구축 및 테스트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3698"/>
                  </a:ext>
                </a:extLst>
              </a:tr>
              <a:tr h="40189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08.17 ~ 08.23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Docker 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기반 </a:t>
                      </a:r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Cloud </a:t>
                      </a:r>
                      <a:r>
                        <a:rPr lang="ko-KR" altLang="en-US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환경 구축 및 테스트</a:t>
                      </a:r>
                      <a:endParaRPr lang="en-US" altLang="ko-KR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11084"/>
                  </a:ext>
                </a:extLst>
              </a:tr>
              <a:tr h="401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08.24 ~ 08.31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연구 과제 정리 및 가이드 </a:t>
                      </a:r>
                      <a:r>
                        <a:rPr lang="en-US" altLang="ko-KR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PPT </a:t>
                      </a:r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1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167</Words>
  <Application>Microsoft Office PowerPoint</Application>
  <PresentationFormat>와이드스크린</PresentationFormat>
  <Paragraphs>35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송찬의</dc:creator>
  <cp:lastModifiedBy>송찬의</cp:lastModifiedBy>
  <cp:revision>4</cp:revision>
  <dcterms:created xsi:type="dcterms:W3CDTF">2025-07-28T05:02:25Z</dcterms:created>
  <dcterms:modified xsi:type="dcterms:W3CDTF">2025-07-29T06:49:01Z</dcterms:modified>
</cp:coreProperties>
</file>