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10" r:id="rId2"/>
    <p:sldId id="259" r:id="rId3"/>
    <p:sldId id="511" r:id="rId4"/>
    <p:sldId id="516" r:id="rId5"/>
    <p:sldId id="517" r:id="rId6"/>
    <p:sldId id="478" r:id="rId7"/>
    <p:sldId id="485" r:id="rId8"/>
    <p:sldId id="486" r:id="rId9"/>
    <p:sldId id="487" r:id="rId10"/>
    <p:sldId id="489" r:id="rId11"/>
    <p:sldId id="490" r:id="rId12"/>
    <p:sldId id="4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873C7-DF04-4E37-9C37-77E05A3DE0A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0E606-9BBE-4E8A-A53C-DF044F063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1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51A8F-E16A-8424-CB55-7DD5A6430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D23347-8380-50DC-E0EF-6B1AB1E0D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F7343D-D4A7-DD84-816B-5CF24513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CB8BC-BE16-634A-B436-C1DBE4B3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0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1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2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1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2F4C9-B683-E077-1BDD-0EB33047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F6E6E6-027B-5BF5-2FE0-166573E63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6461A0-7755-4969-71C7-421495FD6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D364B9-3B8A-57AE-3258-1666FE2EA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6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399C8-232E-CD26-615E-DE7857225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33B355-D3B4-516C-FF37-3E84F9840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09C39D-9FE0-E4C3-12BF-55D6424AC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21402-3DF6-9C90-0971-7A6ADD5C1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5C90F-9C3F-0979-02EB-1F63F7CFE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62FE2E-AFBB-4173-ECBF-663695DA7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62820F-4471-D2C5-7F4B-027E152A1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A32FE2-396C-1A96-9F14-2DA863B35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12189-C4B9-56D8-744D-1D257AC57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0A404-48EA-F7F2-E84A-05D01EF91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4783F-EECC-5D5E-2082-CBC27B69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281DE-7008-1F69-B39F-931FBB7E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383F3-47DB-AE23-4EE6-C9D94419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4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0C872-2BC1-DFC9-5E90-AFC08C2B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1187B-05F2-0126-95AD-3028E844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68C69-3554-CC89-7147-51D41C92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86BDF-FD47-4EFA-E5F1-7E1ABC9A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0FADA-4F5A-4F37-77F9-8F6A13F0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8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FAB096-CC1D-193D-CCB7-206CC1A36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06DC27-1FC6-53DC-A7C5-83735892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1AE21-95BA-C3F8-86DD-29D275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E03E9-A3E0-C9A2-25AA-B18A4FE5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073A8-AD84-FC0F-4AB1-03AF1AB7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5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0E6F34-DD57-F70B-AD4D-058AFEA5CC6F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kern="100" spc="-80" baseline="0">
                <a:solidFill>
                  <a:srgbClr val="012D6A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en-US" altLang="ko-KR"/>
              <a:t>Insert Slide Title Here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D61C4-750A-4D61-B1CB-8E4516F9F89F}"/>
              </a:ext>
            </a:extLst>
          </p:cNvPr>
          <p:cNvSpPr/>
          <p:nvPr userDrawn="1"/>
        </p:nvSpPr>
        <p:spPr>
          <a:xfrm>
            <a:off x="0" y="6530859"/>
            <a:ext cx="12192000" cy="32714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9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865A1-F4DD-0CF8-90BC-4B443643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44DC8-28FA-0DAD-1C8C-4A93AB3F2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717-4BEE-437C-92CE-9ABB3FBC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3C7D5-3A43-75E0-D046-A17546DD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586C7-DF2B-ED7E-8321-0BB9F0BF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0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4B66F-0246-3F84-BA38-0578BCE4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A18D4-9D6E-3BAC-0B47-691BBD35C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DF89F-9957-B122-0733-58F840E8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A6E02-AB62-C2D4-7F9C-8EB4CDD7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63D2A-A0CC-DF23-020D-BE44F365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65719-C257-D252-4D11-1FA706A5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476C3-1D19-AC37-FD61-72067832C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B36482-5544-DD31-3BF2-F9DF1639F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32C27-4328-B8EB-EED4-AB0F2F74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D5181C-9649-6E89-B9DC-8CB53118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A0391-8619-C9F2-E052-8E4687C7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B535-B47F-293A-E62C-F30C0188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4E046E-A71A-7617-4CF9-6A15E744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C06C8-22C3-88AF-76D1-AA74E747C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857629-625C-AF39-5B8F-346B43502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710649-82D6-F7B3-6188-75DB17271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0DBD36-8425-B8B8-61C4-CEE86304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BE2C85-4871-414D-7A3D-3D114E8C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61976C-915E-DF1B-D1A6-774CFA8D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9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473A-272B-E9D4-AF80-6E8B336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552AA-3857-52CA-6148-D921B504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5F3EDF-D847-098F-187C-AE34056B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69F780-B3BF-2785-58DB-FFBC26B6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B88863-0BBB-EBF6-0637-6D43116D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C607F-027D-6A2A-E5C9-2683B944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91B1A-8830-89FC-A702-71785AD0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5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9BD3D-A658-9554-1F1D-A6B7A09F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5E8CA-1904-B11E-A1AB-9DFA61C3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6874F9-1A5A-1667-203B-02F71A252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92DBF-D471-A2A9-9480-DD4E1694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E4F38F-D4C0-2E2A-A467-61D1CF65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B587D-733E-94FC-7DA6-78D476A5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85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C4B53-E8F0-79D1-47AE-C36087F0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477E6-14FD-A2B7-41BD-2DA693324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13BAC-1983-BC56-9A1F-6FAC2BA42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3AB42-C89B-71D4-4872-A72153F2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BE4AA-5247-1CB4-53CD-B42596B0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88634-C627-DAF5-D0A1-DFD6D77B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986A97-ABE4-7E93-63ED-A65474FA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3357C-406D-F1B9-6188-1AB9D3C0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C8882-DC77-BECD-548A-3FF77FC42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95E27-4AAA-4D60-AEEE-7D0CDCDE45E6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CAD44-F9F6-F0CA-F95C-5AF8212B2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D6EA5-ECF6-24DA-6169-9A4026B74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C37D4-3388-43B6-84FC-7F6BD794D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10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9FB2-3BDE-FE08-A9AF-711A092CB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C018DC2-4005-6957-6193-E8A06CF384C9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3F1731-5E94-99F5-39CD-06ED74A3AB24}"/>
              </a:ext>
            </a:extLst>
          </p:cNvPr>
          <p:cNvCxnSpPr/>
          <p:nvPr/>
        </p:nvCxnSpPr>
        <p:spPr>
          <a:xfrm>
            <a:off x="800100" y="490555"/>
            <a:ext cx="8623300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8717A3-44C0-25E2-94E2-B84C5FEA18E2}"/>
              </a:ext>
            </a:extLst>
          </p:cNvPr>
          <p:cNvSpPr txBox="1"/>
          <p:nvPr/>
        </p:nvSpPr>
        <p:spPr>
          <a:xfrm>
            <a:off x="662449" y="2543902"/>
            <a:ext cx="6413628" cy="2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endParaRPr lang="ko-KR" altLang="en-US" sz="1100" kern="100" spc="-8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927258-D548-AD33-6D19-07E9B53CFE59}"/>
              </a:ext>
            </a:extLst>
          </p:cNvPr>
          <p:cNvSpPr txBox="1"/>
          <p:nvPr/>
        </p:nvSpPr>
        <p:spPr>
          <a:xfrm>
            <a:off x="829128" y="2520433"/>
            <a:ext cx="987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kern="100" spc="-8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학습데이터 생성 환경 최신화 구축</a:t>
            </a:r>
            <a:endParaRPr lang="en-US" altLang="ko-KR" sz="2000" kern="100" spc="-80">
              <a:solidFill>
                <a:srgbClr val="012D6A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8B3852-95D7-8241-98FB-F4FF7876E16A}"/>
              </a:ext>
            </a:extLst>
          </p:cNvPr>
          <p:cNvSpPr txBox="1"/>
          <p:nvPr/>
        </p:nvSpPr>
        <p:spPr>
          <a:xfrm>
            <a:off x="829128" y="4732361"/>
            <a:ext cx="5093016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kern="1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2025 </a:t>
            </a:r>
            <a:r>
              <a:rPr lang="en-US" altLang="ko-KR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– 08 – 12</a:t>
            </a:r>
            <a:endParaRPr lang="en-US" altLang="ko-KR" kern="100" spc="-80" dirty="0">
              <a:solidFill>
                <a:schemeClr val="tx1">
                  <a:lumMod val="95000"/>
                  <a:lumOff val="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kern="1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컴퓨터공학과 </a:t>
            </a:r>
            <a:r>
              <a:rPr lang="ko-KR" altLang="en-US" kern="100" spc="-8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송찬의</a:t>
            </a:r>
            <a:endParaRPr lang="en-US" altLang="ko-KR" kern="100" spc="-80" dirty="0">
              <a:solidFill>
                <a:schemeClr val="tx1">
                  <a:lumMod val="95000"/>
                  <a:lumOff val="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54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ED37-CAD8-3096-17AC-ADE4DEEB5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465DD-247F-7279-9C41-0A9857D5C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OriginGeoPoint</a:t>
            </a:r>
            <a:r>
              <a:rPr lang="ko-KR" altLang="en-US" sz="2500" b="1" spc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설정해야 하는 이유</a:t>
            </a:r>
            <a:endParaRPr lang="en-US" altLang="ko-KR" sz="2500" b="1" spc="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97F2A-3554-C13C-A0F2-CB238B77BEAD}"/>
              </a:ext>
            </a:extLst>
          </p:cNvPr>
          <p:cNvSpPr txBox="1"/>
          <p:nvPr/>
        </p:nvSpPr>
        <p:spPr>
          <a:xfrm>
            <a:off x="519035" y="2080190"/>
            <a:ext cx="11014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setting.json </a:t>
            </a:r>
            <a:r>
              <a:rPr lang="ko-KR" altLang="en-US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파일에서 </a:t>
            </a:r>
            <a:r>
              <a:rPr lang="en-US" altLang="ko-KR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설정하는 좌표 값은 </a:t>
            </a:r>
            <a:r>
              <a:rPr lang="en-US" altLang="ko-KR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 Simulator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촬영을 진행했을 때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출력되는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위해 설정하는 초기 좌표 값입니다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r>
              <a:rPr lang="en-US" altLang="ko-KR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초기 좌표를 설정하고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Simulator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드론이 이동하면 자동으로 이동 거리를 계산하여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출력합니다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8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EFD076-8AD3-07C9-DFD6-B4BA5787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5" y="740061"/>
            <a:ext cx="11178384" cy="11495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C76D92-3441-19DF-6903-E5E3FF091DAC}"/>
              </a:ext>
            </a:extLst>
          </p:cNvPr>
          <p:cNvSpPr/>
          <p:nvPr/>
        </p:nvSpPr>
        <p:spPr>
          <a:xfrm>
            <a:off x="3811558" y="930604"/>
            <a:ext cx="1381543" cy="9590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A8677D-C716-57C5-1E98-1075ECB9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9" y="3429000"/>
            <a:ext cx="3333750" cy="28289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289A0B-6E8A-9747-CF31-195654BCC63C}"/>
              </a:ext>
            </a:extLst>
          </p:cNvPr>
          <p:cNvSpPr/>
          <p:nvPr/>
        </p:nvSpPr>
        <p:spPr>
          <a:xfrm>
            <a:off x="718649" y="4330460"/>
            <a:ext cx="1593231" cy="836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8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48D4C-62B4-08EA-BC77-F5575887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DC2F6-16E0-CCE4-7153-DEED923A9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CesiumGeoreference0</a:t>
            </a:r>
            <a:r>
              <a:rPr lang="ko-KR" altLang="en-US" sz="2500" b="1" spc="0"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를 설정해야 하는 이유</a:t>
            </a:r>
            <a:endParaRPr lang="en-US" altLang="ko-KR" sz="2500" b="1" spc="0">
              <a:latin typeface="KoPubWorld바탕체 Light" panose="00000300000000000000" pitchFamily="2" charset="-127"/>
              <a:ea typeface="KoPubWorld바탕체 Light"/>
              <a:cs typeface="KoPubWorld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9D768-40DE-5C6F-6C00-E65539C0287E}"/>
              </a:ext>
            </a:extLst>
          </p:cNvPr>
          <p:cNvSpPr txBox="1"/>
          <p:nvPr/>
        </p:nvSpPr>
        <p:spPr>
          <a:xfrm>
            <a:off x="519035" y="740061"/>
            <a:ext cx="78140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Unreal Engine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안에서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CesiumGeoreference0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인스턴스를 통해 설정하는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좌표 값은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사용자가 원하는 좌표를 설정하기 위해 사용합니다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setting.json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파일에서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설정해도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Unreal Engine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내부의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인스턴스인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CesiumGeoreference0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영향을 받지 않기 때문에 자동적으로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사용자가 원하는 초기 좌표로 이동하지 않습니다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초기에 서울을 촬영하고자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CesiumGeoreference0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37.566535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126.9779692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설정한 후 촬영을 마치고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부산을 촬영하고자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위도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35.1795543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129.0756416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설정한 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CesiumGeoreference0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수정하지 않고 촬영을 진행하면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상에서는 초기 좌표 값이 수정된 위도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35.1795543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129.0756416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출력되지만 촬영한 사진은 그 전과 똑같은 서울의 모습을 촬영하게 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1DC48-9C57-6CE8-B9E5-F941C99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700" y="740061"/>
            <a:ext cx="2636817" cy="551786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2FF059-7C22-4A6F-2299-4C51DCDDB6EE}"/>
              </a:ext>
            </a:extLst>
          </p:cNvPr>
          <p:cNvSpPr/>
          <p:nvPr/>
        </p:nvSpPr>
        <p:spPr>
          <a:xfrm>
            <a:off x="8896700" y="4537494"/>
            <a:ext cx="2576651" cy="871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6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87354-3C8D-AAC5-2AC6-AEDF5B48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E9BA6-A3DC-2336-9EA3-9B9789642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ko-KR" altLang="en-US" sz="2500" b="1" spc="0"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결론</a:t>
            </a:r>
            <a:endParaRPr lang="en-US" altLang="ko-KR" sz="2500" b="1" spc="0">
              <a:latin typeface="KoPubWorld바탕체 Light" panose="00000300000000000000" pitchFamily="2" charset="-127"/>
              <a:ea typeface="KoPubWorld바탕체 Light"/>
              <a:cs typeface="KoPubWorld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27000-0717-E57D-CE04-1348CA3DFF71}"/>
              </a:ext>
            </a:extLst>
          </p:cNvPr>
          <p:cNvSpPr txBox="1"/>
          <p:nvPr/>
        </p:nvSpPr>
        <p:spPr>
          <a:xfrm>
            <a:off x="519034" y="740061"/>
            <a:ext cx="82022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촬영을 진행했을 때 촬영된 사진과 해당 사진의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모두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필요한 경우라면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둘 다 설정해줘야 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촬영을 진행했을 때 촬영된 사진만 필요하고 해당 사진의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필요하지 않은 경우라면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설정은 하지 않고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 설정하여 초기 좌표 값을 설정해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3D Tile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상에서 이동하여 촬영을 진행하면 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2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3482528" y="2258748"/>
            <a:ext cx="5226944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altLang="ko-KR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Windows PX4</a:t>
            </a:r>
          </a:p>
          <a:p>
            <a:pPr marL="342900" indent="-342900" algn="just">
              <a:buAutoNum type="arabicPeriod"/>
            </a:pPr>
            <a:r>
              <a:rPr lang="en-US" altLang="ko-KR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OriginGeoPoint &amp;</a:t>
            </a:r>
            <a:r>
              <a:rPr lang="ko-KR" altLang="en-US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CesiumGeoreference</a:t>
            </a:r>
            <a:r>
              <a:rPr lang="ko-KR" altLang="en-US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b="1" spc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/>
            <a:endParaRPr lang="en-US" altLang="ko-KR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8699DD-4979-5B65-E533-6449ADBAF0EA}"/>
              </a:ext>
            </a:extLst>
          </p:cNvPr>
          <p:cNvGrpSpPr/>
          <p:nvPr/>
        </p:nvGrpSpPr>
        <p:grpSpPr>
          <a:xfrm>
            <a:off x="4761568" y="1295699"/>
            <a:ext cx="2340000" cy="416496"/>
            <a:chOff x="1103386" y="1651028"/>
            <a:chExt cx="2340000" cy="4164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DF569A-AB4D-B259-715C-A7FDAFDBA1ED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F4B10B-84C2-5FD5-B187-6C5498097F19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AF3490-BE4F-7E33-901B-3F8BB76C6974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Contents</a:t>
              </a:r>
              <a:endParaRPr lang="ko-KR" altLang="en-US" sz="20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5">
            <a:extLst>
              <a:ext uri="{FF2B5EF4-FFF2-40B4-BE49-F238E27FC236}">
                <a16:creationId xmlns:a16="http://schemas.microsoft.com/office/drawing/2014/main" id="{F1D486DE-B98F-23EA-61A5-953573BF8654}"/>
              </a:ext>
            </a:extLst>
          </p:cNvPr>
          <p:cNvSpPr/>
          <p:nvPr/>
        </p:nvSpPr>
        <p:spPr>
          <a:xfrm rot="5400000">
            <a:off x="-761290" y="2439666"/>
            <a:ext cx="5292551" cy="2733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:a16="http://schemas.microsoft.com/office/drawing/2014/main" id="{179EAA58-6944-2D3D-C41F-29088E59AD49}"/>
              </a:ext>
            </a:extLst>
          </p:cNvPr>
          <p:cNvSpPr/>
          <p:nvPr/>
        </p:nvSpPr>
        <p:spPr>
          <a:xfrm rot="5400000">
            <a:off x="-342564" y="2787189"/>
            <a:ext cx="4481697" cy="23738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5C50123-F306-4EF3-B3DE-0DDE609A53A0}"/>
              </a:ext>
            </a:extLst>
          </p:cNvPr>
          <p:cNvSpPr/>
          <p:nvPr/>
        </p:nvSpPr>
        <p:spPr>
          <a:xfrm rot="5400000">
            <a:off x="7218294" y="2426260"/>
            <a:ext cx="5292551" cy="2733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500"/>
              <a:t>Windows PX4</a:t>
            </a:r>
            <a:endParaRPr lang="ko-KR" altLang="en-US" sz="250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6039578" y="4380507"/>
            <a:ext cx="5226944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D9BD4E5-E426-4321-984A-5B690A349180}"/>
              </a:ext>
            </a:extLst>
          </p:cNvPr>
          <p:cNvSpPr/>
          <p:nvPr/>
        </p:nvSpPr>
        <p:spPr>
          <a:xfrm rot="5400000">
            <a:off x="3152869" y="2448381"/>
            <a:ext cx="5292552" cy="2733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2" name="Picture 18" descr="윈도우에 구축하는 리눅스 개발 환경, WSL이란? - 한빛출판네트워크">
            <a:extLst>
              <a:ext uri="{FF2B5EF4-FFF2-40B4-BE49-F238E27FC236}">
                <a16:creationId xmlns:a16="http://schemas.microsoft.com/office/drawing/2014/main" id="{E63BD12F-B135-45B6-AB71-5FF54BDA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23" y="737389"/>
            <a:ext cx="1088443" cy="8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84756920-4937-43CA-B844-79323568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835" y="740062"/>
            <a:ext cx="859648" cy="9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드론 만들기] QGroudControl 사용방법 1/4">
            <a:extLst>
              <a:ext uri="{FF2B5EF4-FFF2-40B4-BE49-F238E27FC236}">
                <a16:creationId xmlns:a16="http://schemas.microsoft.com/office/drawing/2014/main" id="{FBCA1D66-3F47-44AA-8A8A-3757C681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247" y="5408434"/>
            <a:ext cx="1543346" cy="46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에어심">
            <a:extLst>
              <a:ext uri="{FF2B5EF4-FFF2-40B4-BE49-F238E27FC236}">
                <a16:creationId xmlns:a16="http://schemas.microsoft.com/office/drawing/2014/main" id="{CE683E48-F186-402D-B4F0-C853B68B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09" y="2249741"/>
            <a:ext cx="809895" cy="80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9A58C4-631A-F66B-B8B1-270CB5574469}"/>
              </a:ext>
            </a:extLst>
          </p:cNvPr>
          <p:cNvSpPr/>
          <p:nvPr/>
        </p:nvSpPr>
        <p:spPr>
          <a:xfrm rot="5400000">
            <a:off x="3558294" y="2887781"/>
            <a:ext cx="4481697" cy="23738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PX4 오토파일럿 사용자 설명서 (v1.14)">
            <a:extLst>
              <a:ext uri="{FF2B5EF4-FFF2-40B4-BE49-F238E27FC236}">
                <a16:creationId xmlns:a16="http://schemas.microsoft.com/office/drawing/2014/main" id="{F80B57A0-2E75-4A64-BBC3-B60814592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689" y="3513688"/>
            <a:ext cx="1285933" cy="96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리눅스 기초] 1장. 리눅스(Linux) 시작하기: 리눅스란? 사용/설치방법, 셸, 프롬프트">
            <a:extLst>
              <a:ext uri="{FF2B5EF4-FFF2-40B4-BE49-F238E27FC236}">
                <a16:creationId xmlns:a16="http://schemas.microsoft.com/office/drawing/2014/main" id="{6824A1F8-D376-4BEA-8058-3ED02455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88" y="1593731"/>
            <a:ext cx="818111" cy="8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2081D89-2E42-31CF-9B06-B3E4D1560478}"/>
              </a:ext>
            </a:extLst>
          </p:cNvPr>
          <p:cNvSpPr/>
          <p:nvPr/>
        </p:nvSpPr>
        <p:spPr>
          <a:xfrm rot="5400000">
            <a:off x="4745029" y="4095634"/>
            <a:ext cx="2115788" cy="2073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 descr="에어심">
            <a:extLst>
              <a:ext uri="{FF2B5EF4-FFF2-40B4-BE49-F238E27FC236}">
                <a16:creationId xmlns:a16="http://schemas.microsoft.com/office/drawing/2014/main" id="{7B6E92DB-CD56-EF58-7718-F3FFD22F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55" y="4724629"/>
            <a:ext cx="1015136" cy="10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OS2를 시작하면서 읽기 좋은 내용(간단한 소개)">
            <a:extLst>
              <a:ext uri="{FF2B5EF4-FFF2-40B4-BE49-F238E27FC236}">
                <a16:creationId xmlns:a16="http://schemas.microsoft.com/office/drawing/2014/main" id="{C3105269-C4AF-CFE4-70DC-18025D7F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60" y="3838468"/>
            <a:ext cx="1523394" cy="4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47BF06D-AA9C-8FEF-B6C9-1BEAB95B166C}"/>
              </a:ext>
            </a:extLst>
          </p:cNvPr>
          <p:cNvCxnSpPr>
            <a:cxnSpLocks/>
          </p:cNvCxnSpPr>
          <p:nvPr/>
        </p:nvCxnSpPr>
        <p:spPr>
          <a:xfrm flipH="1">
            <a:off x="6555054" y="2888262"/>
            <a:ext cx="2935655" cy="1185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D57F13-2DAC-C0A6-9C60-AD46709F2EB3}"/>
              </a:ext>
            </a:extLst>
          </p:cNvPr>
          <p:cNvSpPr txBox="1"/>
          <p:nvPr/>
        </p:nvSpPr>
        <p:spPr>
          <a:xfrm>
            <a:off x="1322295" y="768096"/>
            <a:ext cx="1088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외부 </a:t>
            </a:r>
            <a:r>
              <a:rPr lang="en-US" altLang="ko-KR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</a:t>
            </a:r>
          </a:p>
        </p:txBody>
      </p:sp>
      <p:pic>
        <p:nvPicPr>
          <p:cNvPr id="32" name="Picture 6" descr="리눅스 기초] 1장. 리눅스(Linux) 시작하기: 리눅스란? 사용/설치방법, 셸, 프롬프트">
            <a:extLst>
              <a:ext uri="{FF2B5EF4-FFF2-40B4-BE49-F238E27FC236}">
                <a16:creationId xmlns:a16="http://schemas.microsoft.com/office/drawing/2014/main" id="{4A75EA17-1136-F54C-FDAE-9E8EDE37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58" y="1499382"/>
            <a:ext cx="818111" cy="8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27">
            <a:extLst>
              <a:ext uri="{FF2B5EF4-FFF2-40B4-BE49-F238E27FC236}">
                <a16:creationId xmlns:a16="http://schemas.microsoft.com/office/drawing/2014/main" id="{4774E1E2-BD70-BE73-7822-8F65C4964BA8}"/>
              </a:ext>
            </a:extLst>
          </p:cNvPr>
          <p:cNvSpPr/>
          <p:nvPr/>
        </p:nvSpPr>
        <p:spPr>
          <a:xfrm rot="5400000">
            <a:off x="833501" y="3995499"/>
            <a:ext cx="2115788" cy="2073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10" descr="에어심">
            <a:extLst>
              <a:ext uri="{FF2B5EF4-FFF2-40B4-BE49-F238E27FC236}">
                <a16:creationId xmlns:a16="http://schemas.microsoft.com/office/drawing/2014/main" id="{91263842-ADAE-E5E8-FF4C-4F96812FF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27" y="4624494"/>
            <a:ext cx="1015136" cy="101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OS2를 시작하면서 읽기 좋은 내용(간단한 소개)">
            <a:extLst>
              <a:ext uri="{FF2B5EF4-FFF2-40B4-BE49-F238E27FC236}">
                <a16:creationId xmlns:a16="http://schemas.microsoft.com/office/drawing/2014/main" id="{9327B482-909C-C099-6DBE-CD78270D6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32" y="3738333"/>
            <a:ext cx="1523394" cy="4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B9534C4-FDD7-9540-A2D9-C5A61911D74D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2643526" y="3959353"/>
            <a:ext cx="2387357" cy="110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18" descr="윈도우에 구축하는 리눅스 개발 환경, WSL이란? - 한빛출판네트워크">
            <a:extLst>
              <a:ext uri="{FF2B5EF4-FFF2-40B4-BE49-F238E27FC236}">
                <a16:creationId xmlns:a16="http://schemas.microsoft.com/office/drawing/2014/main" id="{FB00DDE0-56A5-BB39-C224-807313AC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4" y="1485758"/>
            <a:ext cx="1088443" cy="8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50E2B201-CEA1-245F-ACDA-CBAB975A2311}"/>
              </a:ext>
            </a:extLst>
          </p:cNvPr>
          <p:cNvSpPr/>
          <p:nvPr/>
        </p:nvSpPr>
        <p:spPr>
          <a:xfrm>
            <a:off x="4224042" y="737389"/>
            <a:ext cx="7282832" cy="572394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AC3986-F11A-9780-0D34-7A5C98C2069E}"/>
              </a:ext>
            </a:extLst>
          </p:cNvPr>
          <p:cNvSpPr txBox="1"/>
          <p:nvPr/>
        </p:nvSpPr>
        <p:spPr>
          <a:xfrm>
            <a:off x="7272383" y="398764"/>
            <a:ext cx="101706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로컬 </a:t>
            </a:r>
            <a:r>
              <a:rPr lang="en-US" altLang="ko-KR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571E8F-B2A8-9547-A60B-694911C35D91}"/>
              </a:ext>
            </a:extLst>
          </p:cNvPr>
          <p:cNvCxnSpPr>
            <a:cxnSpLocks/>
            <a:stCxn id="1026" idx="2"/>
          </p:cNvCxnSpPr>
          <p:nvPr/>
        </p:nvCxnSpPr>
        <p:spPr>
          <a:xfrm>
            <a:off x="9895656" y="4477803"/>
            <a:ext cx="0" cy="905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25E6A9-5AEE-9713-D8DF-F420CC6B9DE1}"/>
              </a:ext>
            </a:extLst>
          </p:cNvPr>
          <p:cNvCxnSpPr>
            <a:cxnSpLocks/>
          </p:cNvCxnSpPr>
          <p:nvPr/>
        </p:nvCxnSpPr>
        <p:spPr>
          <a:xfrm>
            <a:off x="9889837" y="3125154"/>
            <a:ext cx="5819" cy="4682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PX4 오토파일럿 사용자 설명서 (v1.14)">
            <a:extLst>
              <a:ext uri="{FF2B5EF4-FFF2-40B4-BE49-F238E27FC236}">
                <a16:creationId xmlns:a16="http://schemas.microsoft.com/office/drawing/2014/main" id="{D949551F-28C5-4AC2-0D66-793A303E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56" y="2643097"/>
            <a:ext cx="1285933" cy="96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55566E-DC40-347D-A870-B04E4751131F}"/>
              </a:ext>
            </a:extLst>
          </p:cNvPr>
          <p:cNvCxnSpPr>
            <a:cxnSpLocks/>
          </p:cNvCxnSpPr>
          <p:nvPr/>
        </p:nvCxnSpPr>
        <p:spPr>
          <a:xfrm>
            <a:off x="6552998" y="3164335"/>
            <a:ext cx="2684225" cy="8102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18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736C-EF22-C45D-8516-ABBB7E3A9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02994E-8D66-2A47-4A3E-D0003C222C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500"/>
              <a:t>Windows PX4</a:t>
            </a:r>
            <a:endParaRPr lang="ko-KR" altLang="en-US" sz="250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C3D53683-604D-C6A1-A386-CB6BA14BBB03}"/>
              </a:ext>
            </a:extLst>
          </p:cNvPr>
          <p:cNvSpPr txBox="1">
            <a:spLocks/>
          </p:cNvSpPr>
          <p:nvPr/>
        </p:nvSpPr>
        <p:spPr>
          <a:xfrm>
            <a:off x="6039578" y="4380507"/>
            <a:ext cx="5226944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890B2-549C-0A83-B03B-EB76DB172E92}"/>
              </a:ext>
            </a:extLst>
          </p:cNvPr>
          <p:cNvSpPr txBox="1"/>
          <p:nvPr/>
        </p:nvSpPr>
        <p:spPr>
          <a:xfrm>
            <a:off x="519035" y="740061"/>
            <a:ext cx="54027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Windows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PX4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실행하면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UXRCE_DDS_KEY, UXRCE_DDS_AG_IP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파라미터를 찾을 수 없다는 오류가 발생한다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현재 사용하고 있는 방식은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Software In The Loop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이용하고 있기 때문에 통신 시에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DDS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이용하지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않습니다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DDS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파라미터를 찾을 수 없다는 오류가 발생해도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PX4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동작에 영향을 끼치지 않는 오류이므로 신경쓰지 않아도 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BCED55-E450-77EF-9752-72DA8734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40060"/>
            <a:ext cx="5576964" cy="31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64330-5F3D-72B0-6BE1-C704FC9F7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DEE33-8FA9-F60D-8AC1-EE9D2E08F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500"/>
              <a:t>Windows PX4</a:t>
            </a:r>
            <a:endParaRPr lang="ko-KR" altLang="en-US" sz="250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E545C29C-D90B-8F8F-6FE6-654D39E5EC82}"/>
              </a:ext>
            </a:extLst>
          </p:cNvPr>
          <p:cNvSpPr txBox="1">
            <a:spLocks/>
          </p:cNvSpPr>
          <p:nvPr/>
        </p:nvSpPr>
        <p:spPr>
          <a:xfrm>
            <a:off x="6039578" y="4380507"/>
            <a:ext cx="5226944" cy="3206232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pc="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EBE91-4241-99C0-75CC-2DA075C340B7}"/>
              </a:ext>
            </a:extLst>
          </p:cNvPr>
          <p:cNvSpPr txBox="1"/>
          <p:nvPr/>
        </p:nvSpPr>
        <p:spPr>
          <a:xfrm>
            <a:off x="519035" y="740061"/>
            <a:ext cx="10027045" cy="2544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FIONREAD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에러</a:t>
            </a:r>
            <a:b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Px4-Autopilot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폴더 내에 있는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SerialImpl.cpp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MspV1.cpp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상단에 아래 코드를 추가한다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b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#ifndef FIONREAD </a:t>
            </a:r>
            <a:b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#define FIONREAD 0x541B </a:t>
            </a:r>
            <a:b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#endif</a:t>
            </a:r>
            <a:b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참고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Px4-Autopilot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폴더 내의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SerialImpl.cpp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파일의 개수가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개이므로 모든 파일에 추가해야 한다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600" u="sng" dirty="0">
              <a:solidFill>
                <a:srgbClr val="FF0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53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AC708-ED1B-11DC-23A5-23E38ADC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 dirty="0" err="1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OriginGeoPoint</a:t>
            </a:r>
            <a:endParaRPr lang="en-US" altLang="ko-KR" sz="2500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3EA02-FC0F-BDE2-F169-FCFCBB506FE4}"/>
              </a:ext>
            </a:extLst>
          </p:cNvPr>
          <p:cNvSpPr txBox="1"/>
          <p:nvPr/>
        </p:nvSpPr>
        <p:spPr>
          <a:xfrm>
            <a:off x="4553893" y="740061"/>
            <a:ext cx="711907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학습 시 </a:t>
            </a:r>
            <a:r>
              <a:rPr lang="ko-KR" altLang="en-US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드론의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위치 값이 실제 위성 사진의 위치 값과 동일한 것이 </a:t>
            </a:r>
            <a:endParaRPr lang="en-US" altLang="ko-KR" sz="1500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중요하다고 생각하여 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Unreal Engine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상에서 </a:t>
            </a:r>
            <a:r>
              <a:rPr lang="ko-KR" altLang="en-US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드론의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좌표는 </a:t>
            </a:r>
            <a:r>
              <a:rPr lang="ko-KR" altLang="en-US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액터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(Player Start)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endParaRPr lang="en-US" altLang="ko-KR" sz="1500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위치에서 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x, y, z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축의 좌표가 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(0, 0, 0,)</a:t>
            </a:r>
            <a:r>
              <a:rPr lang="ko-KR" altLang="en-US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시작한다는 것을 확인했고</a:t>
            </a:r>
            <a:endParaRPr lang="en-US" altLang="ko-KR" sz="1500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실제 위성 사진의 위치 값도 동일하게 만들기 위하여 </a:t>
            </a:r>
            <a:r>
              <a:rPr lang="en-US" altLang="ko-KR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Setting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OrignGeoPoint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설정을 이용하여 </a:t>
            </a:r>
            <a:r>
              <a:rPr lang="ko-KR" altLang="en-US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액터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(Player Start)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 위도 경도를 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수정할 수 </a:t>
            </a:r>
            <a:endParaRPr lang="en-US" altLang="ko-KR" sz="1500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있다는 것을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확인했습니다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정확히는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Unreal Engine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상에서 드론이 생성되는 위치인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 Start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원점 위치에 </a:t>
            </a:r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설정한 경도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위도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높이 값을 지정하는 것입니다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 Start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원점 위치에 설정한 위도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높이가 지정되고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통해서 위도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높이 값을 주어 드론을 조작할 수 있습니다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B16DE-B742-E1F7-652E-261B97E7A963}"/>
              </a:ext>
            </a:extLst>
          </p:cNvPr>
          <p:cNvSpPr txBox="1"/>
          <p:nvPr/>
        </p:nvSpPr>
        <p:spPr>
          <a:xfrm>
            <a:off x="6096000" y="5868160"/>
            <a:ext cx="40025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</a:t>
            </a:r>
            <a:r>
              <a:rPr lang="en-US" altLang="ko-KR" sz="1500" dirty="0" err="1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microsoft.github.io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en-US" altLang="ko-KR" sz="1500" dirty="0" err="1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/settings/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6BC90A-80E8-B84A-2C40-8B76D8565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14"/>
          <a:stretch/>
        </p:blipFill>
        <p:spPr>
          <a:xfrm>
            <a:off x="519035" y="740061"/>
            <a:ext cx="4034858" cy="51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9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AC708-ED1B-11DC-23A5-23E38ADC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OriginGeoPoint</a:t>
            </a:r>
            <a:endParaRPr lang="en-US" altLang="ko-KR" sz="2500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1F180F-6405-0E1B-667E-C9CF542A6873}"/>
              </a:ext>
            </a:extLst>
          </p:cNvPr>
          <p:cNvSpPr txBox="1"/>
          <p:nvPr/>
        </p:nvSpPr>
        <p:spPr>
          <a:xfrm>
            <a:off x="2625514" y="4469963"/>
            <a:ext cx="172043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PC/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/AirSim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A8452-1DEC-7EA1-FDA6-CE7C9D86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5" y="740061"/>
            <a:ext cx="5933395" cy="37299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75E8B2-75A4-2F55-75D7-DAB454F25B6B}"/>
              </a:ext>
            </a:extLst>
          </p:cNvPr>
          <p:cNvSpPr/>
          <p:nvPr/>
        </p:nvSpPr>
        <p:spPr>
          <a:xfrm>
            <a:off x="1532709" y="2211976"/>
            <a:ext cx="557348" cy="18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3EA02-FC0F-BDE2-F169-FCFCBB506FE4}"/>
              </a:ext>
            </a:extLst>
          </p:cNvPr>
          <p:cNvSpPr txBox="1"/>
          <p:nvPr/>
        </p:nvSpPr>
        <p:spPr>
          <a:xfrm>
            <a:off x="7846052" y="4463720"/>
            <a:ext cx="291737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PC/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/AirSim/settings.json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667AF-5D00-F66A-E8A9-A8F4A1FF7857}"/>
              </a:ext>
            </a:extLst>
          </p:cNvPr>
          <p:cNvSpPr txBox="1"/>
          <p:nvPr/>
        </p:nvSpPr>
        <p:spPr>
          <a:xfrm>
            <a:off x="519035" y="5082794"/>
            <a:ext cx="110728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PC/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/AirSim/settings.json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마우스 우클릭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연결 프로그램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메모장으로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json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실행한다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54E3A87-58F6-18AA-345F-4856104DA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430" y="740061"/>
            <a:ext cx="5220535" cy="372294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12ABD-94E9-FAEC-8556-3E5CEC030E8E}"/>
              </a:ext>
            </a:extLst>
          </p:cNvPr>
          <p:cNvSpPr/>
          <p:nvPr/>
        </p:nvSpPr>
        <p:spPr>
          <a:xfrm>
            <a:off x="7384497" y="1888811"/>
            <a:ext cx="783771" cy="323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1E336A-DBA5-D712-8643-CA9510CE4B0C}"/>
              </a:ext>
            </a:extLst>
          </p:cNvPr>
          <p:cNvSpPr/>
          <p:nvPr/>
        </p:nvSpPr>
        <p:spPr>
          <a:xfrm>
            <a:off x="8389099" y="2821577"/>
            <a:ext cx="1451587" cy="3021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FC3E6-20B7-9290-C285-1871C35B99F5}"/>
              </a:ext>
            </a:extLst>
          </p:cNvPr>
          <p:cNvSpPr/>
          <p:nvPr/>
        </p:nvSpPr>
        <p:spPr>
          <a:xfrm>
            <a:off x="10031032" y="3130730"/>
            <a:ext cx="1641933" cy="2220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2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AC708-ED1B-11DC-23A5-23E38ADC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OriginGeoPoint</a:t>
            </a:r>
            <a:endParaRPr lang="en-US" altLang="ko-KR" sz="2500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3EA02-FC0F-BDE2-F169-FCFCBB506FE4}"/>
              </a:ext>
            </a:extLst>
          </p:cNvPr>
          <p:cNvSpPr txBox="1"/>
          <p:nvPr/>
        </p:nvSpPr>
        <p:spPr>
          <a:xfrm>
            <a:off x="6096000" y="740061"/>
            <a:ext cx="5576965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PC/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/AirSim/settings.json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설정을 </a:t>
            </a:r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할 수 있습니다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algn="l"/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ETRI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측에서 준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kintex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시작 좌표로 설정 또는 사용자가 원하는 </a:t>
            </a:r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 좌표로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값을 설정합니다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algn="l"/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Latitude =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Longitude =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Altitude =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높이</a:t>
            </a:r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1E8E8-5FF5-B517-CA81-C9913979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5" y="740061"/>
            <a:ext cx="4146468" cy="55353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12ABD-94E9-FAEC-8556-3E5CEC030E8E}"/>
              </a:ext>
            </a:extLst>
          </p:cNvPr>
          <p:cNvSpPr/>
          <p:nvPr/>
        </p:nvSpPr>
        <p:spPr>
          <a:xfrm>
            <a:off x="519034" y="5124994"/>
            <a:ext cx="1473667" cy="6978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A6F51E-5336-1C55-22E5-12A12E62C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05100"/>
            <a:ext cx="41624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7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AC708-ED1B-11DC-23A5-23E38ADC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CesiumGeoreference0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E84AA9-3394-D1F0-9DB1-8AEC4D73C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4" y="740062"/>
            <a:ext cx="11040361" cy="53778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12ABD-94E9-FAEC-8556-3E5CEC030E8E}"/>
              </a:ext>
            </a:extLst>
          </p:cNvPr>
          <p:cNvSpPr/>
          <p:nvPr/>
        </p:nvSpPr>
        <p:spPr>
          <a:xfrm>
            <a:off x="9106618" y="1751161"/>
            <a:ext cx="1473667" cy="1897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3EA02-FC0F-BDE2-F169-FCFCBB506FE4}"/>
              </a:ext>
            </a:extLst>
          </p:cNvPr>
          <p:cNvSpPr txBox="1"/>
          <p:nvPr/>
        </p:nvSpPr>
        <p:spPr>
          <a:xfrm>
            <a:off x="5482101" y="1684468"/>
            <a:ext cx="34462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CesiumGeoreference()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선택합니다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22F757-E449-B24F-4B1C-9790A06EA5E3}"/>
              </a:ext>
            </a:extLst>
          </p:cNvPr>
          <p:cNvSpPr/>
          <p:nvPr/>
        </p:nvSpPr>
        <p:spPr>
          <a:xfrm>
            <a:off x="8928340" y="4782895"/>
            <a:ext cx="2372264" cy="8070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67BFA-705F-FF23-8ECC-DD3A266FA2D5}"/>
              </a:ext>
            </a:extLst>
          </p:cNvPr>
          <p:cNvSpPr txBox="1"/>
          <p:nvPr/>
        </p:nvSpPr>
        <p:spPr>
          <a:xfrm>
            <a:off x="4298111" y="4064756"/>
            <a:ext cx="46302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속성 창의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 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디테일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 Cesium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endParaRPr lang="en-US" altLang="ko-KR" sz="150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 Latitude, Origin Longitude, Origin Height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setting.json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파일에서 설정한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 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값과 </a:t>
            </a:r>
            <a:endParaRPr lang="en-US" altLang="ko-KR" sz="150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동일하게 설정합니다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endParaRPr lang="en-US" altLang="ko-KR" sz="150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2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669</Words>
  <Application>Microsoft Office PowerPoint</Application>
  <PresentationFormat>와이드스크린</PresentationFormat>
  <Paragraphs>78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송찬의</dc:creator>
  <cp:lastModifiedBy>송찬의</cp:lastModifiedBy>
  <cp:revision>1</cp:revision>
  <dcterms:created xsi:type="dcterms:W3CDTF">2025-08-12T03:44:04Z</dcterms:created>
  <dcterms:modified xsi:type="dcterms:W3CDTF">2025-08-12T06:29:27Z</dcterms:modified>
</cp:coreProperties>
</file>