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" initials="s" lastIdx="2" clrIdx="0">
    <p:extLst>
      <p:ext uri="{19B8F6BF-5375-455C-9EA6-DF929625EA0E}">
        <p15:presenceInfo xmlns:p15="http://schemas.microsoft.com/office/powerpoint/2012/main" userId="850c2da3653a2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721" autoAdjust="0"/>
  </p:normalViewPr>
  <p:slideViewPr>
    <p:cSldViewPr snapToGrid="0">
      <p:cViewPr varScale="1">
        <p:scale>
          <a:sx n="114" d="100"/>
          <a:sy n="114" d="100"/>
        </p:scale>
        <p:origin x="156" y="96"/>
      </p:cViewPr>
      <p:guideLst>
        <p:guide orient="horz" pos="397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5D6CD-6E25-4F43-869A-D22DB3D384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0B79-DAAB-4E0C-AFC1-39451C770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06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94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3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6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2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6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3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2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7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5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4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2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0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E92D-FB3A-4EC1-A4A5-588387A5A84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F46D040-2B2A-44E9-9FAE-684955A9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59" y="5393616"/>
            <a:ext cx="6418816" cy="108719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ETOS-RF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연결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58272-B881-4405-9EDF-645C9F5316E1}"/>
              </a:ext>
            </a:extLst>
          </p:cNvPr>
          <p:cNvSpPr txBox="1"/>
          <p:nvPr/>
        </p:nvSpPr>
        <p:spPr>
          <a:xfrm>
            <a:off x="793384" y="1239166"/>
            <a:ext cx="891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* </a:t>
            </a:r>
            <a:r>
              <a:rPr lang="ko-KR" altLang="en-US" dirty="0"/>
              <a:t>노트북과 </a:t>
            </a:r>
            <a:r>
              <a:rPr lang="en-US" altLang="ko-KR" dirty="0"/>
              <a:t>ETOS-RF</a:t>
            </a:r>
            <a:r>
              <a:rPr lang="ko-KR" altLang="en-US" dirty="0"/>
              <a:t>의 </a:t>
            </a:r>
            <a:r>
              <a:rPr lang="en-US" altLang="ko-KR" dirty="0"/>
              <a:t>LAN</a:t>
            </a:r>
            <a:r>
              <a:rPr lang="ko-KR" altLang="en-US" dirty="0"/>
              <a:t>을 </a:t>
            </a:r>
            <a:r>
              <a:rPr lang="en-US" altLang="ko-KR" dirty="0"/>
              <a:t>ETH1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노트북과 </a:t>
            </a:r>
            <a:r>
              <a:rPr lang="en-US" altLang="ko-KR" dirty="0"/>
              <a:t>USB TO SERIAL</a:t>
            </a:r>
            <a:r>
              <a:rPr lang="ko-KR" altLang="en-US" dirty="0"/>
              <a:t>을 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8B1E7-625B-4978-B105-F48CD2C00E6B}"/>
              </a:ext>
            </a:extLst>
          </p:cNvPr>
          <p:cNvSpPr/>
          <p:nvPr/>
        </p:nvSpPr>
        <p:spPr>
          <a:xfrm>
            <a:off x="5231159" y="4270074"/>
            <a:ext cx="6418816" cy="112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ETOS-RF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8E7066-EB39-4147-B3B2-10785742CF0D}"/>
              </a:ext>
            </a:extLst>
          </p:cNvPr>
          <p:cNvGrpSpPr/>
          <p:nvPr/>
        </p:nvGrpSpPr>
        <p:grpSpPr>
          <a:xfrm>
            <a:off x="8174996" y="4833934"/>
            <a:ext cx="3272403" cy="350425"/>
            <a:chOff x="7591338" y="5067402"/>
            <a:chExt cx="3623337" cy="3632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DE3801-8D33-421C-AB08-0989925EBFB4}"/>
                </a:ext>
              </a:extLst>
            </p:cNvPr>
            <p:cNvSpPr/>
            <p:nvPr/>
          </p:nvSpPr>
          <p:spPr>
            <a:xfrm>
              <a:off x="7591338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COM1</a:t>
              </a:r>
              <a:endParaRPr lang="ko-KR" altLang="en-US" sz="1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4E7AF8-FEC2-49E4-87F5-D043EF4BF3C6}"/>
                </a:ext>
              </a:extLst>
            </p:cNvPr>
            <p:cNvSpPr/>
            <p:nvPr/>
          </p:nvSpPr>
          <p:spPr>
            <a:xfrm>
              <a:off x="8044343" y="5067523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COM2</a:t>
              </a:r>
              <a:endParaRPr lang="ko-KR" altLang="en-US" sz="1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66F494-2775-430A-B2A4-0A2C9AA76A64}"/>
                </a:ext>
              </a:extLst>
            </p:cNvPr>
            <p:cNvSpPr/>
            <p:nvPr/>
          </p:nvSpPr>
          <p:spPr>
            <a:xfrm>
              <a:off x="8497348" y="5067523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COM3</a:t>
              </a:r>
              <a:endParaRPr lang="ko-KR" altLang="en-US" sz="10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6947B1-2438-4ABD-B986-8A5E14F785FA}"/>
                </a:ext>
              </a:extLst>
            </p:cNvPr>
            <p:cNvSpPr/>
            <p:nvPr/>
          </p:nvSpPr>
          <p:spPr>
            <a:xfrm>
              <a:off x="8949653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COM4</a:t>
              </a:r>
              <a:endParaRPr lang="ko-KR" altLang="en-US" sz="10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62BBCE0-1464-404A-BEBB-42B84F75FAEE}"/>
                </a:ext>
              </a:extLst>
            </p:cNvPr>
            <p:cNvSpPr/>
            <p:nvPr/>
          </p:nvSpPr>
          <p:spPr>
            <a:xfrm>
              <a:off x="9402659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COM5</a:t>
              </a:r>
              <a:endParaRPr lang="ko-KR" altLang="en-US" sz="1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E987E38-4FB1-4545-9FDB-C139A1DACDD6}"/>
                </a:ext>
              </a:extLst>
            </p:cNvPr>
            <p:cNvSpPr/>
            <p:nvPr/>
          </p:nvSpPr>
          <p:spPr>
            <a:xfrm>
              <a:off x="9855663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COM6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988171-9ABD-4599-93AD-6570AE49A29B}"/>
                </a:ext>
              </a:extLst>
            </p:cNvPr>
            <p:cNvSpPr/>
            <p:nvPr/>
          </p:nvSpPr>
          <p:spPr>
            <a:xfrm>
              <a:off x="10308666" y="5069956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COM7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24221B2-1864-46D2-B172-E5770CBDA052}"/>
                </a:ext>
              </a:extLst>
            </p:cNvPr>
            <p:cNvSpPr/>
            <p:nvPr/>
          </p:nvSpPr>
          <p:spPr>
            <a:xfrm>
              <a:off x="10761670" y="5069956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COM8</a:t>
              </a:r>
              <a:endParaRPr lang="ko-KR" altLang="en-US" sz="10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0534D0-3B20-4E19-BF29-37A9AFCF1FDC}"/>
              </a:ext>
            </a:extLst>
          </p:cNvPr>
          <p:cNvGrpSpPr/>
          <p:nvPr/>
        </p:nvGrpSpPr>
        <p:grpSpPr>
          <a:xfrm>
            <a:off x="5605169" y="4821168"/>
            <a:ext cx="2255939" cy="373496"/>
            <a:chOff x="5021511" y="5054633"/>
            <a:chExt cx="2255939" cy="3734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6C40B53-E3B7-48D2-82DE-28CBC12713F8}"/>
                </a:ext>
              </a:extLst>
            </p:cNvPr>
            <p:cNvSpPr/>
            <p:nvPr/>
          </p:nvSpPr>
          <p:spPr>
            <a:xfrm>
              <a:off x="5772312" y="5067401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USB</a:t>
              </a:r>
              <a:endParaRPr lang="ko-KR" altLang="en-US" sz="1050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617B853-70FA-4375-BE37-D3F5B4E65B31}"/>
                </a:ext>
              </a:extLst>
            </p:cNvPr>
            <p:cNvCxnSpPr/>
            <p:nvPr/>
          </p:nvCxnSpPr>
          <p:spPr>
            <a:xfrm>
              <a:off x="5754848" y="5237406"/>
              <a:ext cx="47817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19AB74-A7C2-4400-9B3E-EA6BAA4C4F59}"/>
                </a:ext>
              </a:extLst>
            </p:cNvPr>
            <p:cNvSpPr/>
            <p:nvPr/>
          </p:nvSpPr>
          <p:spPr>
            <a:xfrm>
              <a:off x="6335087" y="5065310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ETH1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2DD565-C34A-412D-BE93-76830B17FAEC}"/>
                </a:ext>
              </a:extLst>
            </p:cNvPr>
            <p:cNvSpPr/>
            <p:nvPr/>
          </p:nvSpPr>
          <p:spPr>
            <a:xfrm>
              <a:off x="6824445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ETH2</a:t>
              </a:r>
              <a:endParaRPr lang="ko-KR" altLang="en-US" sz="9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876A235-E27C-4933-AB54-7AF1D1565DB6}"/>
                </a:ext>
              </a:extLst>
            </p:cNvPr>
            <p:cNvSpPr/>
            <p:nvPr/>
          </p:nvSpPr>
          <p:spPr>
            <a:xfrm>
              <a:off x="5021511" y="5054633"/>
              <a:ext cx="409130" cy="3607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전원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792B1-563B-4BC7-AD7B-733E87BB10F2}"/>
              </a:ext>
            </a:extLst>
          </p:cNvPr>
          <p:cNvSpPr/>
          <p:nvPr/>
        </p:nvSpPr>
        <p:spPr>
          <a:xfrm>
            <a:off x="1279944" y="2476179"/>
            <a:ext cx="2130804" cy="10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노트북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C8EB15-009B-48DB-9AA6-3A77FC6790C0}"/>
              </a:ext>
            </a:extLst>
          </p:cNvPr>
          <p:cNvGrpSpPr/>
          <p:nvPr/>
        </p:nvGrpSpPr>
        <p:grpSpPr>
          <a:xfrm>
            <a:off x="793384" y="2904002"/>
            <a:ext cx="6342135" cy="2288570"/>
            <a:chOff x="209726" y="3137467"/>
            <a:chExt cx="6342135" cy="22885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6172DD-2998-4983-8BAD-158FD0DF584C}"/>
                </a:ext>
              </a:extLst>
            </p:cNvPr>
            <p:cNvSpPr/>
            <p:nvPr/>
          </p:nvSpPr>
          <p:spPr>
            <a:xfrm>
              <a:off x="209726" y="3137467"/>
              <a:ext cx="629174" cy="409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LAN</a:t>
              </a:r>
              <a:endParaRPr lang="ko-KR" altLang="en-US" dirty="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FD9E3C15-E79A-4E8D-82DB-72CC3422F005}"/>
                </a:ext>
              </a:extLst>
            </p:cNvPr>
            <p:cNvCxnSpPr>
              <a:stCxn id="26" idx="2"/>
              <a:endCxn id="11" idx="2"/>
            </p:cNvCxnSpPr>
            <p:nvPr/>
          </p:nvCxnSpPr>
          <p:spPr>
            <a:xfrm rot="16200000" flipH="1">
              <a:off x="2598621" y="1472796"/>
              <a:ext cx="1878932" cy="6027549"/>
            </a:xfrm>
            <a:prstGeom prst="bentConnector3">
              <a:avLst>
                <a:gd name="adj1" fmla="val 135981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024A77-3748-4F26-A8C5-9C0C74439CB8}"/>
              </a:ext>
            </a:extLst>
          </p:cNvPr>
          <p:cNvGrpSpPr/>
          <p:nvPr/>
        </p:nvGrpSpPr>
        <p:grpSpPr>
          <a:xfrm>
            <a:off x="3223155" y="2907775"/>
            <a:ext cx="5156405" cy="1926159"/>
            <a:chOff x="2639497" y="3141240"/>
            <a:chExt cx="5156405" cy="192615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1DC26D-3CEA-4B84-AC18-3FC3C8F52634}"/>
                </a:ext>
              </a:extLst>
            </p:cNvPr>
            <p:cNvSpPr/>
            <p:nvPr/>
          </p:nvSpPr>
          <p:spPr>
            <a:xfrm>
              <a:off x="2639497" y="3141240"/>
              <a:ext cx="855677" cy="409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USB</a:t>
              </a:r>
              <a:endParaRPr lang="ko-KR" altLang="en-US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D186342-5EB7-414D-BEAD-5B7231F41E3B}"/>
                </a:ext>
              </a:extLst>
            </p:cNvPr>
            <p:cNvCxnSpPr>
              <a:stCxn id="25" idx="0"/>
              <a:endCxn id="15" idx="0"/>
            </p:cNvCxnSpPr>
            <p:nvPr/>
          </p:nvCxnSpPr>
          <p:spPr>
            <a:xfrm rot="16200000" flipH="1">
              <a:off x="4468539" y="1740036"/>
              <a:ext cx="1926159" cy="4728567"/>
            </a:xfrm>
            <a:prstGeom prst="bentConnector3">
              <a:avLst>
                <a:gd name="adj1" fmla="val -1186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F1C4096E-F140-4367-96D2-1ABA5A0D1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5" t="5987" r="1338" b="-5987"/>
          <a:stretch/>
        </p:blipFill>
        <p:spPr>
          <a:xfrm>
            <a:off x="7235058" y="1780368"/>
            <a:ext cx="1701059" cy="21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가상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EAP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49088" y="1202486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ETOS-RF</a:t>
            </a:r>
            <a:r>
              <a:rPr lang="ko-KR" altLang="en-US" b="1" dirty="0"/>
              <a:t>와 연결이 되었는지 확인한다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4A5B4-6540-4206-8D15-B602A8B9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2" y="1928546"/>
            <a:ext cx="6934604" cy="37269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9485DE-760F-4A6F-AC93-862C6E129B21}"/>
              </a:ext>
            </a:extLst>
          </p:cNvPr>
          <p:cNvSpPr/>
          <p:nvPr/>
        </p:nvSpPr>
        <p:spPr>
          <a:xfrm>
            <a:off x="1938798" y="2266544"/>
            <a:ext cx="1465884" cy="311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88EF85-1BF2-4322-9640-91AA6632EBB6}"/>
              </a:ext>
            </a:extLst>
          </p:cNvPr>
          <p:cNvSpPr/>
          <p:nvPr/>
        </p:nvSpPr>
        <p:spPr>
          <a:xfrm>
            <a:off x="3851904" y="3429001"/>
            <a:ext cx="4669526" cy="60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8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STCom</a:t>
            </a:r>
            <a:r>
              <a:rPr lang="en-US" altLang="ko-KR" b="1" dirty="0"/>
              <a:t> </a:t>
            </a:r>
            <a:r>
              <a:rPr lang="ko-KR" altLang="en-US" b="1" dirty="0"/>
              <a:t>시뮬레이터를 연다</a:t>
            </a:r>
            <a:r>
              <a:rPr lang="en-US" altLang="ko-KR" b="1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99DA2-E1C0-4A3E-AF80-6390D85A0B94}"/>
              </a:ext>
            </a:extLst>
          </p:cNvPr>
          <p:cNvSpPr txBox="1"/>
          <p:nvPr/>
        </p:nvSpPr>
        <p:spPr>
          <a:xfrm>
            <a:off x="7006407" y="2577283"/>
            <a:ext cx="4864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Port Setting</a:t>
            </a:r>
            <a:r>
              <a:rPr lang="ko-KR" altLang="en-US" b="1" dirty="0"/>
              <a:t>에서 값 확인 및 설정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Port Name : </a:t>
            </a:r>
            <a:r>
              <a:rPr lang="ko-KR" altLang="en-US" b="1" dirty="0" err="1"/>
              <a:t>인식되어있는</a:t>
            </a:r>
            <a:r>
              <a:rPr lang="ko-KR" altLang="en-US" b="1" dirty="0"/>
              <a:t> </a:t>
            </a:r>
            <a:r>
              <a:rPr lang="en-US" altLang="ko-KR" b="1" dirty="0"/>
              <a:t>COMPORT</a:t>
            </a:r>
          </a:p>
          <a:p>
            <a:pPr lvl="1"/>
            <a:r>
              <a:rPr lang="en-US" altLang="ko-KR" b="1" dirty="0"/>
              <a:t> Baud Rate : 9600</a:t>
            </a:r>
          </a:p>
          <a:p>
            <a:pPr lvl="1"/>
            <a:r>
              <a:rPr lang="en-US" altLang="ko-KR" b="1" dirty="0"/>
              <a:t> Data bits: 8</a:t>
            </a:r>
          </a:p>
          <a:p>
            <a:pPr lvl="1"/>
            <a:r>
              <a:rPr lang="en-US" altLang="ko-KR" b="1" dirty="0"/>
              <a:t> Parity :None</a:t>
            </a:r>
          </a:p>
          <a:p>
            <a:pPr lvl="1"/>
            <a:r>
              <a:rPr lang="en-US" altLang="ko-KR" b="1" dirty="0"/>
              <a:t> Stop bits: 1</a:t>
            </a:r>
          </a:p>
          <a:p>
            <a:pPr lvl="1"/>
            <a:r>
              <a:rPr lang="en-US" altLang="ko-KR" b="1" dirty="0"/>
              <a:t> Row Control : None</a:t>
            </a:r>
          </a:p>
          <a:p>
            <a:r>
              <a:rPr lang="en-US" altLang="ko-KR" b="1" dirty="0"/>
              <a:t>.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418B4E-BB4C-472A-A21D-6DA6DF3BA2DD}"/>
              </a:ext>
            </a:extLst>
          </p:cNvPr>
          <p:cNvGrpSpPr/>
          <p:nvPr/>
        </p:nvGrpSpPr>
        <p:grpSpPr>
          <a:xfrm>
            <a:off x="936706" y="1944942"/>
            <a:ext cx="5623485" cy="4258083"/>
            <a:chOff x="936706" y="1944942"/>
            <a:chExt cx="5623485" cy="425808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CE7924-0353-4A75-B948-45152BA9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706" y="1944942"/>
              <a:ext cx="5623485" cy="425808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B9CBAE-60C5-4BB0-9828-4B8D39E42903}"/>
                </a:ext>
              </a:extLst>
            </p:cNvPr>
            <p:cNvSpPr/>
            <p:nvPr/>
          </p:nvSpPr>
          <p:spPr>
            <a:xfrm>
              <a:off x="4263709" y="2348917"/>
              <a:ext cx="1675697" cy="14448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74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Connect</a:t>
            </a:r>
            <a:r>
              <a:rPr lang="ko-KR" altLang="en-US" b="1" dirty="0"/>
              <a:t>를 눌러 오픈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99DA2-E1C0-4A3E-AF80-6390D85A0B94}"/>
              </a:ext>
            </a:extLst>
          </p:cNvPr>
          <p:cNvSpPr txBox="1"/>
          <p:nvPr/>
        </p:nvSpPr>
        <p:spPr>
          <a:xfrm>
            <a:off x="7006407" y="2577283"/>
            <a:ext cx="4864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Send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부분에 시리얼작성</a:t>
            </a:r>
            <a:r>
              <a:rPr lang="en-US" altLang="ko-KR" dirty="0"/>
              <a:t>(S6F11)</a:t>
            </a:r>
          </a:p>
          <a:p>
            <a:endParaRPr lang="en-US" altLang="ko-KR" dirty="0"/>
          </a:p>
          <a:p>
            <a:r>
              <a:rPr lang="en-US" altLang="ko-KR" dirty="0"/>
              <a:t>023031303134353530324434463535344633303330333832303230303030303030303030303030303030303030303030303030034445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64BCC8-52EF-4B09-B81E-0D63887E33C7}"/>
              </a:ext>
            </a:extLst>
          </p:cNvPr>
          <p:cNvGrpSpPr/>
          <p:nvPr/>
        </p:nvGrpSpPr>
        <p:grpSpPr>
          <a:xfrm>
            <a:off x="1157246" y="1768240"/>
            <a:ext cx="5346308" cy="4023164"/>
            <a:chOff x="1157246" y="1768240"/>
            <a:chExt cx="5346308" cy="40231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6CB4614-77C9-4DCF-A86B-96FFCB72A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246" y="1768240"/>
              <a:ext cx="5346308" cy="4023164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F309E5D-7F65-423B-B945-A5302E830337}"/>
                </a:ext>
              </a:extLst>
            </p:cNvPr>
            <p:cNvGrpSpPr/>
            <p:nvPr/>
          </p:nvGrpSpPr>
          <p:grpSpPr>
            <a:xfrm>
              <a:off x="1261352" y="2402185"/>
              <a:ext cx="3696542" cy="1188303"/>
              <a:chOff x="1261352" y="2402185"/>
              <a:chExt cx="3696542" cy="118830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0229276-C12B-4246-A756-FACD02EE88D5}"/>
                  </a:ext>
                </a:extLst>
              </p:cNvPr>
              <p:cNvSpPr/>
              <p:nvPr/>
            </p:nvSpPr>
            <p:spPr>
              <a:xfrm>
                <a:off x="4328233" y="3271932"/>
                <a:ext cx="629661" cy="25144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BFDC330-D8DA-40AA-92F2-D09BE5FE6690}"/>
                  </a:ext>
                </a:extLst>
              </p:cNvPr>
              <p:cNvSpPr/>
              <p:nvPr/>
            </p:nvSpPr>
            <p:spPr>
              <a:xfrm>
                <a:off x="1261352" y="3271932"/>
                <a:ext cx="2564028" cy="3185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F08B28E-AB15-46EE-B54A-E390E87DB3F1}"/>
                  </a:ext>
                </a:extLst>
              </p:cNvPr>
              <p:cNvSpPr/>
              <p:nvPr/>
            </p:nvSpPr>
            <p:spPr>
              <a:xfrm>
                <a:off x="1335932" y="2402185"/>
                <a:ext cx="2120332" cy="25144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16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시리얼 데이터를 전송하여 </a:t>
            </a:r>
            <a:r>
              <a:rPr lang="en-US" altLang="ko-KR" b="1" dirty="0"/>
              <a:t>EAP </a:t>
            </a:r>
            <a:r>
              <a:rPr lang="ko-KR" altLang="en-US" b="1" dirty="0"/>
              <a:t>시뮬레이터에서 </a:t>
            </a:r>
            <a:r>
              <a:rPr lang="en-US" altLang="ko-KR" b="1" dirty="0"/>
              <a:t>S6F11</a:t>
            </a:r>
            <a:r>
              <a:rPr lang="ko-KR" altLang="en-US" b="1" dirty="0"/>
              <a:t>이 전송되었는지 확인 </a:t>
            </a:r>
            <a:endParaRPr lang="en-US" altLang="ko-KR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DEDC44-6AD9-4032-B7E2-491B803A712C}"/>
              </a:ext>
            </a:extLst>
          </p:cNvPr>
          <p:cNvGrpSpPr/>
          <p:nvPr/>
        </p:nvGrpSpPr>
        <p:grpSpPr>
          <a:xfrm>
            <a:off x="6495993" y="1997068"/>
            <a:ext cx="4911220" cy="3723892"/>
            <a:chOff x="6495993" y="1997068"/>
            <a:chExt cx="4911220" cy="37238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62FEC07-D774-4D44-977E-FBBA62276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993" y="1997068"/>
              <a:ext cx="4911220" cy="372389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FD55A5-A801-4CB7-9A03-C57818E7B051}"/>
                </a:ext>
              </a:extLst>
            </p:cNvPr>
            <p:cNvSpPr/>
            <p:nvPr/>
          </p:nvSpPr>
          <p:spPr>
            <a:xfrm>
              <a:off x="8179266" y="2952925"/>
              <a:ext cx="3227947" cy="139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EFF339-B7F9-4D2E-94CF-B35F8003BE9D}"/>
              </a:ext>
            </a:extLst>
          </p:cNvPr>
          <p:cNvGrpSpPr/>
          <p:nvPr/>
        </p:nvGrpSpPr>
        <p:grpSpPr>
          <a:xfrm>
            <a:off x="499290" y="1929077"/>
            <a:ext cx="5346308" cy="4023164"/>
            <a:chOff x="1157246" y="1768240"/>
            <a:chExt cx="5346308" cy="402316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BC8A3B-BCDB-4935-A49E-CC39EF419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7246" y="1768240"/>
              <a:ext cx="5346308" cy="4023164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5870AB5-2D7D-4768-BDB4-A3EC3CA09B4B}"/>
                </a:ext>
              </a:extLst>
            </p:cNvPr>
            <p:cNvGrpSpPr/>
            <p:nvPr/>
          </p:nvGrpSpPr>
          <p:grpSpPr>
            <a:xfrm>
              <a:off x="1265846" y="2402185"/>
              <a:ext cx="2190418" cy="1614548"/>
              <a:chOff x="1265846" y="2402185"/>
              <a:chExt cx="2190418" cy="161454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540B86-C4F6-4C7B-B5F6-0CA11B85A31C}"/>
                  </a:ext>
                </a:extLst>
              </p:cNvPr>
              <p:cNvSpPr/>
              <p:nvPr/>
            </p:nvSpPr>
            <p:spPr>
              <a:xfrm>
                <a:off x="1265846" y="3698177"/>
                <a:ext cx="2120332" cy="3185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7D92EF6-9694-459F-8575-DC7BE42C857F}"/>
                  </a:ext>
                </a:extLst>
              </p:cNvPr>
              <p:cNvSpPr/>
              <p:nvPr/>
            </p:nvSpPr>
            <p:spPr>
              <a:xfrm>
                <a:off x="1335932" y="2402185"/>
                <a:ext cx="2120332" cy="25144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609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CD6583E-FD65-4423-A38C-E404458714CF}"/>
              </a:ext>
            </a:extLst>
          </p:cNvPr>
          <p:cNvGrpSpPr/>
          <p:nvPr/>
        </p:nvGrpSpPr>
        <p:grpSpPr>
          <a:xfrm>
            <a:off x="6421503" y="1520457"/>
            <a:ext cx="4911220" cy="3723892"/>
            <a:chOff x="6495993" y="1997068"/>
            <a:chExt cx="4911220" cy="37238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52EEE84-AECB-4E53-9E66-BC54C0FCB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993" y="1997068"/>
              <a:ext cx="4911220" cy="372389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B4EBDA-549C-417E-AE57-27042A092A32}"/>
                </a:ext>
              </a:extLst>
            </p:cNvPr>
            <p:cNvSpPr/>
            <p:nvPr/>
          </p:nvSpPr>
          <p:spPr>
            <a:xfrm>
              <a:off x="8179266" y="2952925"/>
              <a:ext cx="3227947" cy="139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 . COM1</a:t>
            </a:r>
            <a:r>
              <a:rPr lang="ko-KR" altLang="en-US" b="1" dirty="0"/>
              <a:t> </a:t>
            </a:r>
            <a:r>
              <a:rPr lang="en-US" altLang="ko-KR" b="1" dirty="0"/>
              <a:t>&lt;-&gt; 10001 </a:t>
            </a:r>
            <a:r>
              <a:rPr lang="ko-KR" altLang="en-US" b="1" dirty="0"/>
              <a:t>확인 되면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COM2 &lt;-&gt; 10002</a:t>
            </a:r>
          </a:p>
          <a:p>
            <a:r>
              <a:rPr lang="en-US" altLang="ko-KR" b="1" dirty="0"/>
              <a:t>COM3 &lt;-&gt; 10003</a:t>
            </a:r>
          </a:p>
          <a:p>
            <a:r>
              <a:rPr lang="en-US" altLang="ko-KR" b="1" dirty="0"/>
              <a:t>COM4 &lt;-&gt; 10004</a:t>
            </a:r>
          </a:p>
          <a:p>
            <a:r>
              <a:rPr lang="en-US" altLang="ko-KR" b="1" dirty="0"/>
              <a:t>COM5 &lt;-&gt; 10005</a:t>
            </a:r>
          </a:p>
          <a:p>
            <a:r>
              <a:rPr lang="en-US" altLang="ko-KR" b="1" dirty="0"/>
              <a:t>COM6 &lt;-&gt; 10006</a:t>
            </a:r>
          </a:p>
          <a:p>
            <a:r>
              <a:rPr lang="en-US" altLang="ko-KR" b="1" dirty="0"/>
              <a:t>COM7 &lt;-&gt; 10007</a:t>
            </a:r>
          </a:p>
          <a:p>
            <a:r>
              <a:rPr lang="en-US" altLang="ko-KR" b="1" dirty="0"/>
              <a:t>COM8 &lt;-&gt; 10008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도 동일하게 확인하면 된다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50DDE-A26C-497B-9DDB-BB9609427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6" y="4649037"/>
            <a:ext cx="65817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ETOS-RF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연결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58272-B881-4405-9EDF-645C9F5316E1}"/>
              </a:ext>
            </a:extLst>
          </p:cNvPr>
          <p:cNvSpPr txBox="1"/>
          <p:nvPr/>
        </p:nvSpPr>
        <p:spPr>
          <a:xfrm>
            <a:off x="838899" y="1291905"/>
            <a:ext cx="891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USB TO 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RS 232 </a:t>
            </a:r>
            <a:r>
              <a:rPr lang="ko-KR" altLang="en-US" dirty="0" err="1"/>
              <a:t>핀맵</a:t>
            </a:r>
            <a:r>
              <a:rPr lang="en-US" altLang="ko-KR" dirty="0"/>
              <a:t>(2-</a:t>
            </a:r>
            <a:r>
              <a:rPr lang="ko-KR" altLang="en-US" dirty="0"/>
              <a:t>검</a:t>
            </a:r>
            <a:r>
              <a:rPr lang="en-US" altLang="ko-KR" dirty="0"/>
              <a:t>,4-</a:t>
            </a:r>
            <a:r>
              <a:rPr lang="ko-KR" altLang="en-US" dirty="0"/>
              <a:t>주</a:t>
            </a:r>
            <a:r>
              <a:rPr lang="en-US" altLang="ko-KR" dirty="0"/>
              <a:t>,5-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026" name="Picture 2" descr="디렉토리">
            <a:extLst>
              <a:ext uri="{FF2B5EF4-FFF2-40B4-BE49-F238E27FC236}">
                <a16:creationId xmlns:a16="http://schemas.microsoft.com/office/drawing/2014/main" id="{CFF430BB-B0D6-4E35-B3F5-055DD4B8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498939"/>
            <a:ext cx="6657975" cy="312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9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891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devmgmt.msc</a:t>
            </a:r>
            <a:r>
              <a:rPr lang="en-US" altLang="ko-KR" b="1" dirty="0"/>
              <a:t> </a:t>
            </a:r>
            <a:r>
              <a:rPr lang="ko-KR" altLang="en-US" b="1" dirty="0"/>
              <a:t>혹은 장치관리자를 연다</a:t>
            </a:r>
            <a:endParaRPr lang="ko-KR" altLang="en-US" sz="11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18D143-7D7B-448F-8640-C06955365669}"/>
              </a:ext>
            </a:extLst>
          </p:cNvPr>
          <p:cNvGrpSpPr/>
          <p:nvPr/>
        </p:nvGrpSpPr>
        <p:grpSpPr>
          <a:xfrm>
            <a:off x="838898" y="1477178"/>
            <a:ext cx="9491877" cy="4735598"/>
            <a:chOff x="838898" y="1477178"/>
            <a:chExt cx="9491877" cy="47355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B63231-C506-4148-BB30-5FFC85A8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899" y="1844988"/>
              <a:ext cx="2856837" cy="3762664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8D10396-C12C-46F1-98CB-0F748FB1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091" y="1587953"/>
              <a:ext cx="4311684" cy="462482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E137AC-D75A-44FF-A712-593893638214}"/>
                </a:ext>
              </a:extLst>
            </p:cNvPr>
            <p:cNvSpPr/>
            <p:nvPr/>
          </p:nvSpPr>
          <p:spPr>
            <a:xfrm>
              <a:off x="838898" y="2188723"/>
              <a:ext cx="2463101" cy="922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21F2E1-95A8-4118-A464-CE4876D4C6E8}"/>
                </a:ext>
              </a:extLst>
            </p:cNvPr>
            <p:cNvSpPr/>
            <p:nvPr/>
          </p:nvSpPr>
          <p:spPr>
            <a:xfrm>
              <a:off x="5845401" y="1477178"/>
              <a:ext cx="1826480" cy="5863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67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장치관리자 </a:t>
            </a:r>
            <a:r>
              <a:rPr lang="en-US" altLang="ko-KR" b="1" dirty="0"/>
              <a:t>&gt; </a:t>
            </a:r>
            <a:r>
              <a:rPr lang="ko-KR" altLang="en-US" b="1" dirty="0"/>
              <a:t>멀티포트 직렬 어댑터 </a:t>
            </a:r>
            <a:r>
              <a:rPr lang="en-US" altLang="ko-KR" b="1" dirty="0"/>
              <a:t>&gt; </a:t>
            </a:r>
            <a:r>
              <a:rPr lang="en-US" altLang="ko-KR" b="1" dirty="0" err="1"/>
              <a:t>Uport</a:t>
            </a:r>
            <a:r>
              <a:rPr lang="en-US" altLang="ko-KR" b="1" dirty="0"/>
              <a:t> 1150 </a:t>
            </a:r>
            <a:r>
              <a:rPr lang="ko-KR" altLang="en-US" b="1" dirty="0"/>
              <a:t>속성 </a:t>
            </a:r>
            <a:r>
              <a:rPr lang="en-US" altLang="ko-KR" b="1" dirty="0"/>
              <a:t>&gt; Ports Configuration </a:t>
            </a:r>
            <a:r>
              <a:rPr lang="ko-KR" altLang="en-US" b="1" dirty="0"/>
              <a:t>을 연다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3C483-0D97-4B46-9762-32FCEEA0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98" y="1904315"/>
            <a:ext cx="3555629" cy="42034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02F08-AFE3-44BC-823C-A5DF7D8E5822}"/>
              </a:ext>
            </a:extLst>
          </p:cNvPr>
          <p:cNvSpPr/>
          <p:nvPr/>
        </p:nvSpPr>
        <p:spPr>
          <a:xfrm>
            <a:off x="2161860" y="3608963"/>
            <a:ext cx="707800" cy="369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404844-B7BC-4F34-9ED0-C8244629FEFE}"/>
              </a:ext>
            </a:extLst>
          </p:cNvPr>
          <p:cNvSpPr/>
          <p:nvPr/>
        </p:nvSpPr>
        <p:spPr>
          <a:xfrm>
            <a:off x="1308146" y="2747621"/>
            <a:ext cx="1707428" cy="369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04FD8C-0B24-43E7-8B7F-8A072CE550E9}"/>
              </a:ext>
            </a:extLst>
          </p:cNvPr>
          <p:cNvGrpSpPr/>
          <p:nvPr/>
        </p:nvGrpSpPr>
        <p:grpSpPr>
          <a:xfrm>
            <a:off x="6055830" y="1904315"/>
            <a:ext cx="4947472" cy="3929060"/>
            <a:chOff x="6055830" y="1904315"/>
            <a:chExt cx="4947472" cy="39290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5775BFD-FBF9-4C40-8831-0DA4EF806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5830" y="1904315"/>
              <a:ext cx="4947472" cy="392906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FA3108-3961-4FD4-81B1-D18C78A3B79F}"/>
                </a:ext>
              </a:extLst>
            </p:cNvPr>
            <p:cNvSpPr/>
            <p:nvPr/>
          </p:nvSpPr>
          <p:spPr>
            <a:xfrm>
              <a:off x="7912100" y="2747621"/>
              <a:ext cx="1155700" cy="369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95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Ports Setting &gt; Interface &gt; RS-232</a:t>
            </a:r>
            <a:r>
              <a:rPr lang="ko-KR" altLang="en-US" b="1" dirty="0"/>
              <a:t>를 선택한다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53C1D3-B246-46A3-9051-2B70346016B5}"/>
              </a:ext>
            </a:extLst>
          </p:cNvPr>
          <p:cNvGrpSpPr/>
          <p:nvPr/>
        </p:nvGrpSpPr>
        <p:grpSpPr>
          <a:xfrm>
            <a:off x="2873589" y="1834767"/>
            <a:ext cx="6088063" cy="4436143"/>
            <a:chOff x="2234573" y="1661237"/>
            <a:chExt cx="6088063" cy="44361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9A971EE-AFAE-4C84-BD91-E9B730826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4573" y="1661237"/>
              <a:ext cx="6088063" cy="443614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4B6A68-CB96-48E5-B9ED-499CB00BBCD9}"/>
                </a:ext>
              </a:extLst>
            </p:cNvPr>
            <p:cNvSpPr/>
            <p:nvPr/>
          </p:nvSpPr>
          <p:spPr>
            <a:xfrm>
              <a:off x="4583169" y="2441414"/>
              <a:ext cx="2835522" cy="569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34EF82-05E4-45B1-9AEC-25C56C916C4E}"/>
                </a:ext>
              </a:extLst>
            </p:cNvPr>
            <p:cNvSpPr/>
            <p:nvPr/>
          </p:nvSpPr>
          <p:spPr>
            <a:xfrm>
              <a:off x="6613008" y="4111190"/>
              <a:ext cx="702192" cy="316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EC547F-1902-4BEC-A292-07086768D859}"/>
                </a:ext>
              </a:extLst>
            </p:cNvPr>
            <p:cNvSpPr/>
            <p:nvPr/>
          </p:nvSpPr>
          <p:spPr>
            <a:xfrm>
              <a:off x="4363305" y="4765684"/>
              <a:ext cx="2015156" cy="410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0B7133-7568-44E2-93BB-161808AA664F}"/>
                </a:ext>
              </a:extLst>
            </p:cNvPr>
            <p:cNvSpPr/>
            <p:nvPr/>
          </p:nvSpPr>
          <p:spPr>
            <a:xfrm>
              <a:off x="5054600" y="5381036"/>
              <a:ext cx="632567" cy="3061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93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장치관리자 </a:t>
            </a:r>
            <a:r>
              <a:rPr lang="en-US" altLang="ko-KR" b="1" dirty="0"/>
              <a:t>&gt; </a:t>
            </a:r>
            <a:r>
              <a:rPr lang="ko-KR" altLang="en-US" b="1" dirty="0"/>
              <a:t>포트</a:t>
            </a:r>
            <a:r>
              <a:rPr lang="en-US" altLang="ko-KR" b="1" dirty="0"/>
              <a:t>(COM &amp; LPT) &gt; MOXA USB Serial Port</a:t>
            </a:r>
            <a:r>
              <a:rPr lang="ko-KR" altLang="en-US" b="1" dirty="0"/>
              <a:t> </a:t>
            </a:r>
            <a:r>
              <a:rPr lang="en-US" altLang="ko-KR" b="1" dirty="0"/>
              <a:t>&gt;</a:t>
            </a:r>
            <a:r>
              <a:rPr lang="ko-KR" altLang="en-US" b="1" dirty="0"/>
              <a:t> 속성을 열어준다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0F4E4-63B0-4496-8C79-5FBBDFC7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90" y="2023675"/>
            <a:ext cx="3262599" cy="3898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10D0ED-E92B-4B27-A3F6-EFB37D931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907" y="1976195"/>
            <a:ext cx="4574548" cy="39932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E5C1B1-6915-4D7B-8175-4530F58A0874}"/>
              </a:ext>
            </a:extLst>
          </p:cNvPr>
          <p:cNvSpPr/>
          <p:nvPr/>
        </p:nvSpPr>
        <p:spPr>
          <a:xfrm>
            <a:off x="1683928" y="4777718"/>
            <a:ext cx="1584565" cy="358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5BC350-99AE-4719-9A95-FDCD2EE00B21}"/>
              </a:ext>
            </a:extLst>
          </p:cNvPr>
          <p:cNvSpPr/>
          <p:nvPr/>
        </p:nvSpPr>
        <p:spPr>
          <a:xfrm>
            <a:off x="3063314" y="5645455"/>
            <a:ext cx="740202" cy="276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8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Port Settings </a:t>
            </a:r>
            <a:r>
              <a:rPr lang="ko-KR" altLang="en-US" b="1" dirty="0"/>
              <a:t>속성을 열어준다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0630E-2F09-4AB8-91D4-D35C0943B863}"/>
              </a:ext>
            </a:extLst>
          </p:cNvPr>
          <p:cNvSpPr txBox="1"/>
          <p:nvPr/>
        </p:nvSpPr>
        <p:spPr>
          <a:xfrm>
            <a:off x="6788985" y="2606466"/>
            <a:ext cx="4008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세팅 값 확인 및 설정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b="1" dirty="0"/>
              <a:t> Baud Rate : 9600</a:t>
            </a:r>
          </a:p>
          <a:p>
            <a:pPr lvl="1"/>
            <a:r>
              <a:rPr lang="en-US" altLang="ko-KR" b="1" dirty="0"/>
              <a:t> Data bits: 8</a:t>
            </a:r>
          </a:p>
          <a:p>
            <a:pPr lvl="1"/>
            <a:r>
              <a:rPr lang="en-US" altLang="ko-KR" b="1" dirty="0"/>
              <a:t> Parity :None</a:t>
            </a:r>
          </a:p>
          <a:p>
            <a:pPr lvl="1"/>
            <a:r>
              <a:rPr lang="en-US" altLang="ko-KR" b="1" dirty="0"/>
              <a:t> Stop bits: 1</a:t>
            </a:r>
          </a:p>
          <a:p>
            <a:pPr lvl="1"/>
            <a:r>
              <a:rPr lang="en-US" altLang="ko-KR" b="1" dirty="0"/>
              <a:t> Row Control : None</a:t>
            </a:r>
          </a:p>
          <a:p>
            <a:r>
              <a:rPr lang="en-US" altLang="ko-KR" b="1" dirty="0"/>
              <a:t>.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183EAE-F491-40F3-8A95-C26A6AFB4083}"/>
              </a:ext>
            </a:extLst>
          </p:cNvPr>
          <p:cNvGrpSpPr/>
          <p:nvPr/>
        </p:nvGrpSpPr>
        <p:grpSpPr>
          <a:xfrm>
            <a:off x="690030" y="1852475"/>
            <a:ext cx="5695369" cy="4167343"/>
            <a:chOff x="690030" y="1852475"/>
            <a:chExt cx="5695369" cy="41673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6540D24-D1F1-47F1-A388-55EBC85CA117}"/>
                </a:ext>
              </a:extLst>
            </p:cNvPr>
            <p:cNvGrpSpPr/>
            <p:nvPr/>
          </p:nvGrpSpPr>
          <p:grpSpPr>
            <a:xfrm>
              <a:off x="690030" y="1852475"/>
              <a:ext cx="5695369" cy="4167343"/>
              <a:chOff x="639696" y="2080473"/>
              <a:chExt cx="5695369" cy="416734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EF13A43-029D-4CB9-9763-775C47E2F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696" y="2080473"/>
                <a:ext cx="5695369" cy="4167343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045A32F-98D4-4C31-92EA-E18D0EC39097}"/>
                  </a:ext>
                </a:extLst>
              </p:cNvPr>
              <p:cNvSpPr/>
              <p:nvPr/>
            </p:nvSpPr>
            <p:spPr>
              <a:xfrm>
                <a:off x="3668950" y="2930599"/>
                <a:ext cx="1691615" cy="134778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BF5D505-47F7-4D97-905D-9120C1725472}"/>
                  </a:ext>
                </a:extLst>
              </p:cNvPr>
              <p:cNvSpPr/>
              <p:nvPr/>
            </p:nvSpPr>
            <p:spPr>
              <a:xfrm>
                <a:off x="2898561" y="2537851"/>
                <a:ext cx="893263" cy="3285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03B39C-281C-4121-A8E1-7B8EDB85419C}"/>
                </a:ext>
              </a:extLst>
            </p:cNvPr>
            <p:cNvSpPr/>
            <p:nvPr/>
          </p:nvSpPr>
          <p:spPr>
            <a:xfrm>
              <a:off x="4467673" y="5501458"/>
              <a:ext cx="815501" cy="4568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50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가상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EAP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설치 되어있는 </a:t>
            </a:r>
            <a:r>
              <a:rPr lang="en-US" altLang="ko-KR" b="1" dirty="0"/>
              <a:t>FLOWER </a:t>
            </a:r>
            <a:r>
              <a:rPr lang="ko-KR" altLang="en-US" b="1" dirty="0"/>
              <a:t>의 </a:t>
            </a:r>
            <a:r>
              <a:rPr lang="en-US" altLang="ko-KR" b="1" dirty="0"/>
              <a:t>EDITOR</a:t>
            </a:r>
            <a:r>
              <a:rPr lang="ko-KR" altLang="en-US" b="1" dirty="0"/>
              <a:t>를 열어준다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90FBD-6AD2-461B-B634-CEAB2647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10" y="1848492"/>
            <a:ext cx="4351406" cy="3717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378BF-3CBC-49A0-8503-174B9D31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221" y="1848492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가상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EAP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49088" y="1202486"/>
            <a:ext cx="10493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SECS &gt; CONFIG(F8) </a:t>
            </a:r>
            <a:r>
              <a:rPr lang="ko-KR" altLang="en-US" b="1" dirty="0"/>
              <a:t>을 열어준다</a:t>
            </a:r>
            <a:endParaRPr lang="en-US" altLang="ko-KR" b="1" dirty="0"/>
          </a:p>
          <a:p>
            <a:r>
              <a:rPr lang="en-US" altLang="ko-KR" b="1" dirty="0"/>
              <a:t>3. CONFIG </a:t>
            </a:r>
            <a:r>
              <a:rPr lang="ko-KR" altLang="en-US" b="1" dirty="0"/>
              <a:t>항목에서 </a:t>
            </a:r>
            <a:r>
              <a:rPr lang="en-US" altLang="ko-KR" b="1" dirty="0"/>
              <a:t>IP,</a:t>
            </a:r>
            <a:r>
              <a:rPr lang="ko-KR" altLang="en-US" b="1" dirty="0"/>
              <a:t> </a:t>
            </a:r>
            <a:r>
              <a:rPr lang="en-US" altLang="ko-KR" b="1" dirty="0"/>
              <a:t>Port</a:t>
            </a:r>
            <a:r>
              <a:rPr lang="ko-KR" altLang="en-US" b="1" dirty="0"/>
              <a:t> 등을 확인하여 넣은 후 연결한다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87EFEE-0D8B-40FB-957B-DBA362C6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59" y="2060548"/>
            <a:ext cx="3810000" cy="3533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ACA428-F273-450A-969F-82150520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730" y="2060548"/>
            <a:ext cx="3953382" cy="37291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4EAF7-9910-49B1-93D8-107408D60445}"/>
              </a:ext>
            </a:extLst>
          </p:cNvPr>
          <p:cNvSpPr/>
          <p:nvPr/>
        </p:nvSpPr>
        <p:spPr>
          <a:xfrm>
            <a:off x="1899887" y="3278221"/>
            <a:ext cx="1903627" cy="359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6B1622-CB81-4013-84D8-2AF5CCE7D4AF}"/>
              </a:ext>
            </a:extLst>
          </p:cNvPr>
          <p:cNvSpPr/>
          <p:nvPr/>
        </p:nvSpPr>
        <p:spPr>
          <a:xfrm>
            <a:off x="6906389" y="3546357"/>
            <a:ext cx="2597534" cy="2047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7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15215</TotalTime>
  <Words>333</Words>
  <Application>Microsoft Office PowerPoint</Application>
  <PresentationFormat>와이드스크린</PresentationFormat>
  <Paragraphs>91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hhkim</dc:creator>
  <cp:lastModifiedBy>kim stella</cp:lastModifiedBy>
  <cp:revision>360</cp:revision>
  <dcterms:created xsi:type="dcterms:W3CDTF">2018-08-30T01:39:21Z</dcterms:created>
  <dcterms:modified xsi:type="dcterms:W3CDTF">2023-03-09T01:24:03Z</dcterms:modified>
</cp:coreProperties>
</file>