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6" r:id="rId2"/>
    <p:sldId id="885" r:id="rId3"/>
    <p:sldId id="890" r:id="rId4"/>
    <p:sldId id="886" r:id="rId5"/>
    <p:sldId id="887" r:id="rId6"/>
    <p:sldId id="891" r:id="rId7"/>
    <p:sldId id="888" r:id="rId8"/>
    <p:sldId id="889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새굴림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B4B"/>
    <a:srgbClr val="FFCC00"/>
    <a:srgbClr val="FFFFFF"/>
    <a:srgbClr val="D7E4BD"/>
    <a:srgbClr val="EBF1DE"/>
    <a:srgbClr val="8EB4E3"/>
    <a:srgbClr val="85CEFF"/>
    <a:srgbClr val="CDEBFF"/>
    <a:srgbClr val="0071BC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4778" autoAdjust="0"/>
  </p:normalViewPr>
  <p:slideViewPr>
    <p:cSldViewPr>
      <p:cViewPr varScale="1">
        <p:scale>
          <a:sx n="97" d="100"/>
          <a:sy n="97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82B94-666B-4E8C-886E-65029398746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B816A-E191-420F-9E5C-60CFABA0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6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C25B-4B67-44ED-858C-6A7DC3E788B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77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C25B-4B67-44ED-858C-6A7DC3E788B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3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C25B-4B67-44ED-858C-6A7DC3E788B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5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C25B-4B67-44ED-858C-6A7DC3E788B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4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C25B-4B67-44ED-858C-6A7DC3E788B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8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24691" y="1752639"/>
            <a:ext cx="485794" cy="4596625"/>
          </a:xfrm>
          <a:custGeom>
            <a:avLst/>
            <a:gdLst>
              <a:gd name="connsiteX0" fmla="*/ 485794 w 485794"/>
              <a:gd name="connsiteY0" fmla="*/ 4543425 h 4543425"/>
              <a:gd name="connsiteX1" fmla="*/ 19 w 485794"/>
              <a:gd name="connsiteY1" fmla="*/ 2333625 h 4543425"/>
              <a:gd name="connsiteX2" fmla="*/ 466744 w 485794"/>
              <a:gd name="connsiteY2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94" h="4543425">
                <a:moveTo>
                  <a:pt x="485794" y="4543425"/>
                </a:moveTo>
                <a:cubicBezTo>
                  <a:pt x="244494" y="3817143"/>
                  <a:pt x="3194" y="3090862"/>
                  <a:pt x="19" y="2333625"/>
                </a:cubicBezTo>
                <a:cubicBezTo>
                  <a:pt x="-3156" y="1576388"/>
                  <a:pt x="390544" y="444500"/>
                  <a:pt x="466744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469465" y="1381125"/>
            <a:ext cx="664403" cy="4988417"/>
          </a:xfrm>
          <a:custGeom>
            <a:avLst/>
            <a:gdLst>
              <a:gd name="connsiteX0" fmla="*/ 473510 w 664403"/>
              <a:gd name="connsiteY0" fmla="*/ 4895850 h 4902499"/>
              <a:gd name="connsiteX1" fmla="*/ 330635 w 664403"/>
              <a:gd name="connsiteY1" fmla="*/ 4581525 h 4902499"/>
              <a:gd name="connsiteX2" fmla="*/ 6785 w 664403"/>
              <a:gd name="connsiteY2" fmla="*/ 2819400 h 4902499"/>
              <a:gd name="connsiteX3" fmla="*/ 664010 w 664403"/>
              <a:gd name="connsiteY3" fmla="*/ 1485900 h 4902499"/>
              <a:gd name="connsiteX4" fmla="*/ 82985 w 664403"/>
              <a:gd name="connsiteY4" fmla="*/ 0 h 490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403" h="4902499">
                <a:moveTo>
                  <a:pt x="473510" y="4895850"/>
                </a:moveTo>
                <a:cubicBezTo>
                  <a:pt x="440966" y="4911725"/>
                  <a:pt x="408422" y="4927600"/>
                  <a:pt x="330635" y="4581525"/>
                </a:cubicBezTo>
                <a:cubicBezTo>
                  <a:pt x="252848" y="4235450"/>
                  <a:pt x="-48777" y="3335337"/>
                  <a:pt x="6785" y="2819400"/>
                </a:cubicBezTo>
                <a:cubicBezTo>
                  <a:pt x="62347" y="2303463"/>
                  <a:pt x="651310" y="1955800"/>
                  <a:pt x="664010" y="1485900"/>
                </a:cubicBezTo>
                <a:cubicBezTo>
                  <a:pt x="676710" y="1016000"/>
                  <a:pt x="379847" y="508000"/>
                  <a:pt x="82985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200025" y="1143000"/>
            <a:ext cx="880096" cy="5206264"/>
          </a:xfrm>
          <a:custGeom>
            <a:avLst/>
            <a:gdLst>
              <a:gd name="connsiteX0" fmla="*/ 933450 w 933450"/>
              <a:gd name="connsiteY0" fmla="*/ 4391025 h 4391025"/>
              <a:gd name="connsiteX1" fmla="*/ 676275 w 933450"/>
              <a:gd name="connsiteY1" fmla="*/ 2371725 h 4391025"/>
              <a:gd name="connsiteX2" fmla="*/ 0 w 933450"/>
              <a:gd name="connsiteY2" fmla="*/ 0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4391025">
                <a:moveTo>
                  <a:pt x="933450" y="4391025"/>
                </a:moveTo>
                <a:cubicBezTo>
                  <a:pt x="882650" y="3747293"/>
                  <a:pt x="831850" y="3103562"/>
                  <a:pt x="676275" y="2371725"/>
                </a:cubicBezTo>
                <a:cubicBezTo>
                  <a:pt x="520700" y="1639888"/>
                  <a:pt x="260350" y="819944"/>
                  <a:pt x="0" y="0"/>
                </a:cubicBezTo>
              </a:path>
            </a:pathLst>
          </a:custGeom>
          <a:noFill/>
          <a:ln w="22225">
            <a:solidFill>
              <a:srgbClr val="F2F2F2">
                <a:alpha val="9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128148" y="732217"/>
            <a:ext cx="420924" cy="5617047"/>
          </a:xfrm>
          <a:custGeom>
            <a:avLst/>
            <a:gdLst>
              <a:gd name="connsiteX0" fmla="*/ 420924 w 420924"/>
              <a:gd name="connsiteY0" fmla="*/ 5381625 h 5381625"/>
              <a:gd name="connsiteX1" fmla="*/ 1824 w 420924"/>
              <a:gd name="connsiteY1" fmla="*/ 3638550 h 5381625"/>
              <a:gd name="connsiteX2" fmla="*/ 297099 w 420924"/>
              <a:gd name="connsiteY2" fmla="*/ 0 h 538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24" h="5381625">
                <a:moveTo>
                  <a:pt x="420924" y="5381625"/>
                </a:moveTo>
                <a:cubicBezTo>
                  <a:pt x="221692" y="4958556"/>
                  <a:pt x="22461" y="4535487"/>
                  <a:pt x="1824" y="3638550"/>
                </a:cubicBezTo>
                <a:cubicBezTo>
                  <a:pt x="-18813" y="2741613"/>
                  <a:pt x="139143" y="1370806"/>
                  <a:pt x="297099" y="0"/>
                </a:cubicBezTo>
              </a:path>
            </a:pathLst>
          </a:cu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13916" y="1780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AC&amp;T System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2490" y="144192"/>
            <a:ext cx="1577097" cy="43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-23510" y="652878"/>
            <a:ext cx="9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-23510" y="621438"/>
            <a:ext cx="9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F75CF-2693-455B-A488-12275B9C149C}"/>
              </a:ext>
            </a:extLst>
          </p:cNvPr>
          <p:cNvSpPr/>
          <p:nvPr/>
        </p:nvSpPr>
        <p:spPr>
          <a:xfrm>
            <a:off x="1115616" y="493589"/>
            <a:ext cx="817853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endParaRPr lang="ko-KR" altLang="en-US" sz="8625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714A066-4287-4F87-BFD4-F1B2D2DC9D5C}"/>
              </a:ext>
            </a:extLst>
          </p:cNvPr>
          <p:cNvCxnSpPr>
            <a:cxnSpLocks/>
          </p:cNvCxnSpPr>
          <p:nvPr/>
        </p:nvCxnSpPr>
        <p:spPr>
          <a:xfrm>
            <a:off x="2180162" y="1628800"/>
            <a:ext cx="5544616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51FE4-F219-42EB-8CF1-603D0A9E78EE}"/>
              </a:ext>
            </a:extLst>
          </p:cNvPr>
          <p:cNvSpPr/>
          <p:nvPr/>
        </p:nvSpPr>
        <p:spPr>
          <a:xfrm>
            <a:off x="1933469" y="833314"/>
            <a:ext cx="692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 프로그램 버전 확인 방법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C3049F-2324-423A-B0F5-FC2ED3CF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24EBE67-8C38-4085-B27F-8D3BBA7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0A17B-5CF9-4124-B6E7-5AA801D360AF}"/>
              </a:ext>
            </a:extLst>
          </p:cNvPr>
          <p:cNvSpPr txBox="1"/>
          <p:nvPr/>
        </p:nvSpPr>
        <p:spPr>
          <a:xfrm>
            <a:off x="215724" y="499598"/>
            <a:ext cx="3132140" cy="1930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Advanced Communication &amp; Technology System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8B8BB8-C272-4A5A-89D0-D05AFCAAA0D1}"/>
              </a:ext>
            </a:extLst>
          </p:cNvPr>
          <p:cNvCxnSpPr/>
          <p:nvPr/>
        </p:nvCxnSpPr>
        <p:spPr>
          <a:xfrm>
            <a:off x="201546" y="76470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B2B52-71DD-4EF9-8DE9-82F602553241}"/>
              </a:ext>
            </a:extLst>
          </p:cNvPr>
          <p:cNvSpPr txBox="1"/>
          <p:nvPr/>
        </p:nvSpPr>
        <p:spPr>
          <a:xfrm>
            <a:off x="107504" y="62626"/>
            <a:ext cx="6480720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사용자 프로그램 버전 확인 방법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68A7C-113F-42F2-AA54-4D7B2762FCC1}"/>
              </a:ext>
            </a:extLst>
          </p:cNvPr>
          <p:cNvSpPr txBox="1"/>
          <p:nvPr/>
        </p:nvSpPr>
        <p:spPr>
          <a:xfrm>
            <a:off x="6505787" y="6575318"/>
            <a:ext cx="2386693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AC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T System</a:t>
            </a:r>
          </a:p>
          <a:p>
            <a:pPr algn="r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F3FF31-A656-488E-B4BE-88227294794C}"/>
              </a:ext>
            </a:extLst>
          </p:cNvPr>
          <p:cNvCxnSpPr/>
          <p:nvPr/>
        </p:nvCxnSpPr>
        <p:spPr>
          <a:xfrm>
            <a:off x="201546" y="652534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4FD831-2AF5-44AE-8488-4D64055791B9}"/>
              </a:ext>
            </a:extLst>
          </p:cNvPr>
          <p:cNvSpPr/>
          <p:nvPr/>
        </p:nvSpPr>
        <p:spPr>
          <a:xfrm>
            <a:off x="3681199" y="1437235"/>
            <a:ext cx="5125921" cy="853305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0E148-C11E-498E-A795-81F19AB1D2EC}"/>
              </a:ext>
            </a:extLst>
          </p:cNvPr>
          <p:cNvSpPr txBox="1"/>
          <p:nvPr/>
        </p:nvSpPr>
        <p:spPr>
          <a:xfrm>
            <a:off x="3766560" y="1534548"/>
            <a:ext cx="5000087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왼쪽의 파일명과 같이 프로그램 이름</a:t>
            </a:r>
            <a:r>
              <a:rPr lang="en-US" altLang="ko-KR" sz="1200" dirty="0"/>
              <a:t> </a:t>
            </a:r>
            <a:r>
              <a:rPr lang="ko-KR" altLang="en-US" sz="1200" dirty="0"/>
              <a:t>끝에 날짜가 표기가 </a:t>
            </a:r>
            <a:r>
              <a:rPr lang="en-US" altLang="ko-KR" sz="1200" dirty="0"/>
              <a:t>21.07.14 </a:t>
            </a:r>
            <a:r>
              <a:rPr lang="ko-KR" altLang="en-US" sz="1200" dirty="0"/>
              <a:t>로 </a:t>
            </a:r>
            <a:br>
              <a:rPr lang="en-US" altLang="ko-KR" sz="1200" dirty="0"/>
            </a:br>
            <a:r>
              <a:rPr lang="ko-KR" altLang="en-US" sz="1200" dirty="0"/>
              <a:t>되어있는 버전이 최종 버전 입니다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0BE8F-4BC7-4F44-9829-4B586476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484784"/>
            <a:ext cx="2465115" cy="853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0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24691" y="1752639"/>
            <a:ext cx="485794" cy="4596625"/>
          </a:xfrm>
          <a:custGeom>
            <a:avLst/>
            <a:gdLst>
              <a:gd name="connsiteX0" fmla="*/ 485794 w 485794"/>
              <a:gd name="connsiteY0" fmla="*/ 4543425 h 4543425"/>
              <a:gd name="connsiteX1" fmla="*/ 19 w 485794"/>
              <a:gd name="connsiteY1" fmla="*/ 2333625 h 4543425"/>
              <a:gd name="connsiteX2" fmla="*/ 466744 w 485794"/>
              <a:gd name="connsiteY2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94" h="4543425">
                <a:moveTo>
                  <a:pt x="485794" y="4543425"/>
                </a:moveTo>
                <a:cubicBezTo>
                  <a:pt x="244494" y="3817143"/>
                  <a:pt x="3194" y="3090862"/>
                  <a:pt x="19" y="2333625"/>
                </a:cubicBezTo>
                <a:cubicBezTo>
                  <a:pt x="-3156" y="1576388"/>
                  <a:pt x="390544" y="444500"/>
                  <a:pt x="466744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469465" y="1381125"/>
            <a:ext cx="664403" cy="4988417"/>
          </a:xfrm>
          <a:custGeom>
            <a:avLst/>
            <a:gdLst>
              <a:gd name="connsiteX0" fmla="*/ 473510 w 664403"/>
              <a:gd name="connsiteY0" fmla="*/ 4895850 h 4902499"/>
              <a:gd name="connsiteX1" fmla="*/ 330635 w 664403"/>
              <a:gd name="connsiteY1" fmla="*/ 4581525 h 4902499"/>
              <a:gd name="connsiteX2" fmla="*/ 6785 w 664403"/>
              <a:gd name="connsiteY2" fmla="*/ 2819400 h 4902499"/>
              <a:gd name="connsiteX3" fmla="*/ 664010 w 664403"/>
              <a:gd name="connsiteY3" fmla="*/ 1485900 h 4902499"/>
              <a:gd name="connsiteX4" fmla="*/ 82985 w 664403"/>
              <a:gd name="connsiteY4" fmla="*/ 0 h 490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403" h="4902499">
                <a:moveTo>
                  <a:pt x="473510" y="4895850"/>
                </a:moveTo>
                <a:cubicBezTo>
                  <a:pt x="440966" y="4911725"/>
                  <a:pt x="408422" y="4927600"/>
                  <a:pt x="330635" y="4581525"/>
                </a:cubicBezTo>
                <a:cubicBezTo>
                  <a:pt x="252848" y="4235450"/>
                  <a:pt x="-48777" y="3335337"/>
                  <a:pt x="6785" y="2819400"/>
                </a:cubicBezTo>
                <a:cubicBezTo>
                  <a:pt x="62347" y="2303463"/>
                  <a:pt x="651310" y="1955800"/>
                  <a:pt x="664010" y="1485900"/>
                </a:cubicBezTo>
                <a:cubicBezTo>
                  <a:pt x="676710" y="1016000"/>
                  <a:pt x="379847" y="508000"/>
                  <a:pt x="82985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200025" y="1143000"/>
            <a:ext cx="880096" cy="5206264"/>
          </a:xfrm>
          <a:custGeom>
            <a:avLst/>
            <a:gdLst>
              <a:gd name="connsiteX0" fmla="*/ 933450 w 933450"/>
              <a:gd name="connsiteY0" fmla="*/ 4391025 h 4391025"/>
              <a:gd name="connsiteX1" fmla="*/ 676275 w 933450"/>
              <a:gd name="connsiteY1" fmla="*/ 2371725 h 4391025"/>
              <a:gd name="connsiteX2" fmla="*/ 0 w 933450"/>
              <a:gd name="connsiteY2" fmla="*/ 0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4391025">
                <a:moveTo>
                  <a:pt x="933450" y="4391025"/>
                </a:moveTo>
                <a:cubicBezTo>
                  <a:pt x="882650" y="3747293"/>
                  <a:pt x="831850" y="3103562"/>
                  <a:pt x="676275" y="2371725"/>
                </a:cubicBezTo>
                <a:cubicBezTo>
                  <a:pt x="520700" y="1639888"/>
                  <a:pt x="260350" y="819944"/>
                  <a:pt x="0" y="0"/>
                </a:cubicBezTo>
              </a:path>
            </a:pathLst>
          </a:custGeom>
          <a:noFill/>
          <a:ln w="22225">
            <a:solidFill>
              <a:srgbClr val="F2F2F2">
                <a:alpha val="9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128148" y="732217"/>
            <a:ext cx="420924" cy="5617047"/>
          </a:xfrm>
          <a:custGeom>
            <a:avLst/>
            <a:gdLst>
              <a:gd name="connsiteX0" fmla="*/ 420924 w 420924"/>
              <a:gd name="connsiteY0" fmla="*/ 5381625 h 5381625"/>
              <a:gd name="connsiteX1" fmla="*/ 1824 w 420924"/>
              <a:gd name="connsiteY1" fmla="*/ 3638550 h 5381625"/>
              <a:gd name="connsiteX2" fmla="*/ 297099 w 420924"/>
              <a:gd name="connsiteY2" fmla="*/ 0 h 538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24" h="5381625">
                <a:moveTo>
                  <a:pt x="420924" y="5381625"/>
                </a:moveTo>
                <a:cubicBezTo>
                  <a:pt x="221692" y="4958556"/>
                  <a:pt x="22461" y="4535487"/>
                  <a:pt x="1824" y="3638550"/>
                </a:cubicBezTo>
                <a:cubicBezTo>
                  <a:pt x="-18813" y="2741613"/>
                  <a:pt x="139143" y="1370806"/>
                  <a:pt x="297099" y="0"/>
                </a:cubicBezTo>
              </a:path>
            </a:pathLst>
          </a:cu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13916" y="1780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AC&amp;T System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2490" y="144192"/>
            <a:ext cx="1577097" cy="43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-23510" y="652878"/>
            <a:ext cx="9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-23510" y="621438"/>
            <a:ext cx="9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F75CF-2693-455B-A488-12275B9C149C}"/>
              </a:ext>
            </a:extLst>
          </p:cNvPr>
          <p:cNvSpPr/>
          <p:nvPr/>
        </p:nvSpPr>
        <p:spPr>
          <a:xfrm>
            <a:off x="1115616" y="493589"/>
            <a:ext cx="817853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  <a:endParaRPr lang="ko-KR" altLang="en-US" sz="8625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714A066-4287-4F87-BFD4-F1B2D2DC9D5C}"/>
              </a:ext>
            </a:extLst>
          </p:cNvPr>
          <p:cNvCxnSpPr>
            <a:cxnSpLocks/>
          </p:cNvCxnSpPr>
          <p:nvPr/>
        </p:nvCxnSpPr>
        <p:spPr>
          <a:xfrm>
            <a:off x="2180162" y="1628800"/>
            <a:ext cx="5544616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51FE4-F219-42EB-8CF1-603D0A9E78EE}"/>
              </a:ext>
            </a:extLst>
          </p:cNvPr>
          <p:cNvSpPr/>
          <p:nvPr/>
        </p:nvSpPr>
        <p:spPr>
          <a:xfrm>
            <a:off x="2069914" y="838360"/>
            <a:ext cx="692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장비에 셋업 된 프로그램 버전 확인 방법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C3049F-2324-423A-B0F5-FC2ED3CF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24EBE67-8C38-4085-B27F-8D3BBA7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0A17B-5CF9-4124-B6E7-5AA801D360AF}"/>
              </a:ext>
            </a:extLst>
          </p:cNvPr>
          <p:cNvSpPr txBox="1"/>
          <p:nvPr/>
        </p:nvSpPr>
        <p:spPr>
          <a:xfrm>
            <a:off x="215724" y="499598"/>
            <a:ext cx="3132140" cy="1930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Advanced Communication &amp; Technology System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8B8BB8-C272-4A5A-89D0-D05AFCAAA0D1}"/>
              </a:ext>
            </a:extLst>
          </p:cNvPr>
          <p:cNvCxnSpPr/>
          <p:nvPr/>
        </p:nvCxnSpPr>
        <p:spPr>
          <a:xfrm>
            <a:off x="201546" y="76470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B2B52-71DD-4EF9-8DE9-82F602553241}"/>
              </a:ext>
            </a:extLst>
          </p:cNvPr>
          <p:cNvSpPr txBox="1"/>
          <p:nvPr/>
        </p:nvSpPr>
        <p:spPr>
          <a:xfrm>
            <a:off x="107503" y="62626"/>
            <a:ext cx="8744503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장비에 셋업 된 프로그램 버전 확인 방법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68A7C-113F-42F2-AA54-4D7B2762FCC1}"/>
              </a:ext>
            </a:extLst>
          </p:cNvPr>
          <p:cNvSpPr txBox="1"/>
          <p:nvPr/>
        </p:nvSpPr>
        <p:spPr>
          <a:xfrm>
            <a:off x="6505787" y="6575318"/>
            <a:ext cx="2386693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AC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T System</a:t>
            </a:r>
          </a:p>
          <a:p>
            <a:pPr algn="r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F3FF31-A656-488E-B4BE-88227294794C}"/>
              </a:ext>
            </a:extLst>
          </p:cNvPr>
          <p:cNvCxnSpPr/>
          <p:nvPr/>
        </p:nvCxnSpPr>
        <p:spPr>
          <a:xfrm>
            <a:off x="201546" y="652534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4FD831-2AF5-44AE-8488-4D64055791B9}"/>
              </a:ext>
            </a:extLst>
          </p:cNvPr>
          <p:cNvSpPr/>
          <p:nvPr/>
        </p:nvSpPr>
        <p:spPr>
          <a:xfrm>
            <a:off x="4355977" y="1129669"/>
            <a:ext cx="4320480" cy="571140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0E148-C11E-498E-A795-81F19AB1D2EC}"/>
              </a:ext>
            </a:extLst>
          </p:cNvPr>
          <p:cNvSpPr txBox="1"/>
          <p:nvPr/>
        </p:nvSpPr>
        <p:spPr>
          <a:xfrm>
            <a:off x="4582161" y="1258677"/>
            <a:ext cx="254518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ETOS-RD </a:t>
            </a:r>
            <a:r>
              <a:rPr lang="ko-KR" altLang="en-US" sz="1200" dirty="0"/>
              <a:t>프로그램을 실행 합니다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9B7C6-05E9-4642-A581-5E4969F5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9" y="1129668"/>
            <a:ext cx="2565505" cy="17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4AE4EF-FC95-4ED3-843E-98D8DECC7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052" y="3569506"/>
            <a:ext cx="2227959" cy="188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DC0170-443E-4EB0-9B03-3941EA55D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9" y="3569506"/>
            <a:ext cx="2520280" cy="2262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C62B38-3069-4A86-8632-37CB0DBC5F00}"/>
              </a:ext>
            </a:extLst>
          </p:cNvPr>
          <p:cNvSpPr/>
          <p:nvPr/>
        </p:nvSpPr>
        <p:spPr>
          <a:xfrm>
            <a:off x="5757014" y="3569506"/>
            <a:ext cx="3208827" cy="1011589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F3500-DA3E-43B2-8831-A98F214D97C5}"/>
              </a:ext>
            </a:extLst>
          </p:cNvPr>
          <p:cNvSpPr txBox="1"/>
          <p:nvPr/>
        </p:nvSpPr>
        <p:spPr>
          <a:xfrm>
            <a:off x="5829022" y="3698515"/>
            <a:ext cx="3208827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온라인 연결 설정을 하여 </a:t>
            </a:r>
            <a:r>
              <a:rPr lang="en-US" altLang="ko-KR" sz="1200" dirty="0"/>
              <a:t>PC</a:t>
            </a:r>
            <a:r>
              <a:rPr lang="ko-KR" altLang="en-US" sz="1200" dirty="0"/>
              <a:t>와 </a:t>
            </a:r>
            <a:r>
              <a:rPr lang="en-US" altLang="ko-KR" sz="1200" dirty="0"/>
              <a:t>ETOS </a:t>
            </a:r>
            <a:r>
              <a:rPr lang="ko-KR" altLang="en-US" sz="1200" dirty="0"/>
              <a:t>장비간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연결 방법을 설정 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1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24EBE67-8C38-4085-B27F-8D3BBA7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0A17B-5CF9-4124-B6E7-5AA801D360AF}"/>
              </a:ext>
            </a:extLst>
          </p:cNvPr>
          <p:cNvSpPr txBox="1"/>
          <p:nvPr/>
        </p:nvSpPr>
        <p:spPr>
          <a:xfrm>
            <a:off x="215724" y="499598"/>
            <a:ext cx="3132140" cy="1930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Advanced Communication &amp; Technology System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8B8BB8-C272-4A5A-89D0-D05AFCAAA0D1}"/>
              </a:ext>
            </a:extLst>
          </p:cNvPr>
          <p:cNvCxnSpPr/>
          <p:nvPr/>
        </p:nvCxnSpPr>
        <p:spPr>
          <a:xfrm>
            <a:off x="201546" y="76470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B2B52-71DD-4EF9-8DE9-82F602553241}"/>
              </a:ext>
            </a:extLst>
          </p:cNvPr>
          <p:cNvSpPr txBox="1"/>
          <p:nvPr/>
        </p:nvSpPr>
        <p:spPr>
          <a:xfrm>
            <a:off x="107503" y="62626"/>
            <a:ext cx="8744503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장비에 셋업 된 프로그램 버전 확인 방법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68A7C-113F-42F2-AA54-4D7B2762FCC1}"/>
              </a:ext>
            </a:extLst>
          </p:cNvPr>
          <p:cNvSpPr txBox="1"/>
          <p:nvPr/>
        </p:nvSpPr>
        <p:spPr>
          <a:xfrm>
            <a:off x="6505787" y="6575318"/>
            <a:ext cx="2386693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AC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T System</a:t>
            </a:r>
          </a:p>
          <a:p>
            <a:pPr algn="r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F3FF31-A656-488E-B4BE-88227294794C}"/>
              </a:ext>
            </a:extLst>
          </p:cNvPr>
          <p:cNvCxnSpPr/>
          <p:nvPr/>
        </p:nvCxnSpPr>
        <p:spPr>
          <a:xfrm>
            <a:off x="201546" y="652534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4FD831-2AF5-44AE-8488-4D64055791B9}"/>
              </a:ext>
            </a:extLst>
          </p:cNvPr>
          <p:cNvSpPr/>
          <p:nvPr/>
        </p:nvSpPr>
        <p:spPr>
          <a:xfrm>
            <a:off x="4355977" y="1129669"/>
            <a:ext cx="4320480" cy="571140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0E148-C11E-498E-A795-81F19AB1D2EC}"/>
              </a:ext>
            </a:extLst>
          </p:cNvPr>
          <p:cNvSpPr txBox="1"/>
          <p:nvPr/>
        </p:nvSpPr>
        <p:spPr>
          <a:xfrm>
            <a:off x="4582161" y="1258677"/>
            <a:ext cx="296908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온라인 </a:t>
            </a:r>
            <a:r>
              <a:rPr lang="en-US" altLang="ko-KR" sz="1200" dirty="0"/>
              <a:t>-&gt; </a:t>
            </a:r>
            <a:r>
              <a:rPr lang="ko-KR" altLang="en-US" sz="1200" dirty="0"/>
              <a:t>프로그램 읽기 를 실행합니다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6EB70D-0CC4-4345-ABA3-04BC4A07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1129668"/>
            <a:ext cx="3419098" cy="1987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4DB001-1FD6-49BF-A314-4565605E6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610" y="2126265"/>
            <a:ext cx="1480266" cy="98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8030FC-592E-40C2-BAF9-2C3843D42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3" y="3665646"/>
            <a:ext cx="3419098" cy="2665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3FD034-E21C-4368-9B3D-AB79ED95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6" y="3565267"/>
            <a:ext cx="3059595" cy="389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5723C3-0A7A-4034-B4B3-DED4D2B8351A}"/>
              </a:ext>
            </a:extLst>
          </p:cNvPr>
          <p:cNvCxnSpPr/>
          <p:nvPr/>
        </p:nvCxnSpPr>
        <p:spPr>
          <a:xfrm>
            <a:off x="1403648" y="374061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A0A7528-2613-44CD-A99B-B798A26B645B}"/>
              </a:ext>
            </a:extLst>
          </p:cNvPr>
          <p:cNvSpPr/>
          <p:nvPr/>
        </p:nvSpPr>
        <p:spPr>
          <a:xfrm>
            <a:off x="4355977" y="4265393"/>
            <a:ext cx="4320480" cy="932561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1FB38-F841-4E37-99E1-1E60B7CA44F5}"/>
              </a:ext>
            </a:extLst>
          </p:cNvPr>
          <p:cNvSpPr txBox="1"/>
          <p:nvPr/>
        </p:nvSpPr>
        <p:spPr>
          <a:xfrm>
            <a:off x="4499992" y="4394402"/>
            <a:ext cx="408477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프로그램의 최 상단에 읽어온 프로그램 이름이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여기에서 버전을 확인 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7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24691" y="1752639"/>
            <a:ext cx="485794" cy="4596625"/>
          </a:xfrm>
          <a:custGeom>
            <a:avLst/>
            <a:gdLst>
              <a:gd name="connsiteX0" fmla="*/ 485794 w 485794"/>
              <a:gd name="connsiteY0" fmla="*/ 4543425 h 4543425"/>
              <a:gd name="connsiteX1" fmla="*/ 19 w 485794"/>
              <a:gd name="connsiteY1" fmla="*/ 2333625 h 4543425"/>
              <a:gd name="connsiteX2" fmla="*/ 466744 w 485794"/>
              <a:gd name="connsiteY2" fmla="*/ 0 h 4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94" h="4543425">
                <a:moveTo>
                  <a:pt x="485794" y="4543425"/>
                </a:moveTo>
                <a:cubicBezTo>
                  <a:pt x="244494" y="3817143"/>
                  <a:pt x="3194" y="3090862"/>
                  <a:pt x="19" y="2333625"/>
                </a:cubicBezTo>
                <a:cubicBezTo>
                  <a:pt x="-3156" y="1576388"/>
                  <a:pt x="390544" y="444500"/>
                  <a:pt x="466744" y="0"/>
                </a:cubicBezTo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469465" y="1381125"/>
            <a:ext cx="664403" cy="4988417"/>
          </a:xfrm>
          <a:custGeom>
            <a:avLst/>
            <a:gdLst>
              <a:gd name="connsiteX0" fmla="*/ 473510 w 664403"/>
              <a:gd name="connsiteY0" fmla="*/ 4895850 h 4902499"/>
              <a:gd name="connsiteX1" fmla="*/ 330635 w 664403"/>
              <a:gd name="connsiteY1" fmla="*/ 4581525 h 4902499"/>
              <a:gd name="connsiteX2" fmla="*/ 6785 w 664403"/>
              <a:gd name="connsiteY2" fmla="*/ 2819400 h 4902499"/>
              <a:gd name="connsiteX3" fmla="*/ 664010 w 664403"/>
              <a:gd name="connsiteY3" fmla="*/ 1485900 h 4902499"/>
              <a:gd name="connsiteX4" fmla="*/ 82985 w 664403"/>
              <a:gd name="connsiteY4" fmla="*/ 0 h 490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403" h="4902499">
                <a:moveTo>
                  <a:pt x="473510" y="4895850"/>
                </a:moveTo>
                <a:cubicBezTo>
                  <a:pt x="440966" y="4911725"/>
                  <a:pt x="408422" y="4927600"/>
                  <a:pt x="330635" y="4581525"/>
                </a:cubicBezTo>
                <a:cubicBezTo>
                  <a:pt x="252848" y="4235450"/>
                  <a:pt x="-48777" y="3335337"/>
                  <a:pt x="6785" y="2819400"/>
                </a:cubicBezTo>
                <a:cubicBezTo>
                  <a:pt x="62347" y="2303463"/>
                  <a:pt x="651310" y="1955800"/>
                  <a:pt x="664010" y="1485900"/>
                </a:cubicBezTo>
                <a:cubicBezTo>
                  <a:pt x="676710" y="1016000"/>
                  <a:pt x="379847" y="508000"/>
                  <a:pt x="82985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200025" y="1143000"/>
            <a:ext cx="880096" cy="5206264"/>
          </a:xfrm>
          <a:custGeom>
            <a:avLst/>
            <a:gdLst>
              <a:gd name="connsiteX0" fmla="*/ 933450 w 933450"/>
              <a:gd name="connsiteY0" fmla="*/ 4391025 h 4391025"/>
              <a:gd name="connsiteX1" fmla="*/ 676275 w 933450"/>
              <a:gd name="connsiteY1" fmla="*/ 2371725 h 4391025"/>
              <a:gd name="connsiteX2" fmla="*/ 0 w 933450"/>
              <a:gd name="connsiteY2" fmla="*/ 0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4391025">
                <a:moveTo>
                  <a:pt x="933450" y="4391025"/>
                </a:moveTo>
                <a:cubicBezTo>
                  <a:pt x="882650" y="3747293"/>
                  <a:pt x="831850" y="3103562"/>
                  <a:pt x="676275" y="2371725"/>
                </a:cubicBezTo>
                <a:cubicBezTo>
                  <a:pt x="520700" y="1639888"/>
                  <a:pt x="260350" y="819944"/>
                  <a:pt x="0" y="0"/>
                </a:cubicBezTo>
              </a:path>
            </a:pathLst>
          </a:custGeom>
          <a:noFill/>
          <a:ln w="22225">
            <a:solidFill>
              <a:srgbClr val="F2F2F2">
                <a:alpha val="9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128148" y="732217"/>
            <a:ext cx="420924" cy="5617047"/>
          </a:xfrm>
          <a:custGeom>
            <a:avLst/>
            <a:gdLst>
              <a:gd name="connsiteX0" fmla="*/ 420924 w 420924"/>
              <a:gd name="connsiteY0" fmla="*/ 5381625 h 5381625"/>
              <a:gd name="connsiteX1" fmla="*/ 1824 w 420924"/>
              <a:gd name="connsiteY1" fmla="*/ 3638550 h 5381625"/>
              <a:gd name="connsiteX2" fmla="*/ 297099 w 420924"/>
              <a:gd name="connsiteY2" fmla="*/ 0 h 538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24" h="5381625">
                <a:moveTo>
                  <a:pt x="420924" y="5381625"/>
                </a:moveTo>
                <a:cubicBezTo>
                  <a:pt x="221692" y="4958556"/>
                  <a:pt x="22461" y="4535487"/>
                  <a:pt x="1824" y="3638550"/>
                </a:cubicBezTo>
                <a:cubicBezTo>
                  <a:pt x="-18813" y="2741613"/>
                  <a:pt x="139143" y="1370806"/>
                  <a:pt x="297099" y="0"/>
                </a:cubicBezTo>
              </a:path>
            </a:pathLst>
          </a:cu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13916" y="1780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AC&amp;T System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2490" y="144192"/>
            <a:ext cx="1577097" cy="43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-23510" y="652878"/>
            <a:ext cx="9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-23510" y="621438"/>
            <a:ext cx="9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F75CF-2693-455B-A488-12275B9C149C}"/>
              </a:ext>
            </a:extLst>
          </p:cNvPr>
          <p:cNvSpPr/>
          <p:nvPr/>
        </p:nvSpPr>
        <p:spPr>
          <a:xfrm>
            <a:off x="1115616" y="493589"/>
            <a:ext cx="817853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625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  <a:endParaRPr lang="ko-KR" altLang="en-US" sz="8625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714A066-4287-4F87-BFD4-F1B2D2DC9D5C}"/>
              </a:ext>
            </a:extLst>
          </p:cNvPr>
          <p:cNvCxnSpPr>
            <a:cxnSpLocks/>
          </p:cNvCxnSpPr>
          <p:nvPr/>
        </p:nvCxnSpPr>
        <p:spPr>
          <a:xfrm>
            <a:off x="2180162" y="1628800"/>
            <a:ext cx="5544616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51FE4-F219-42EB-8CF1-603D0A9E78EE}"/>
              </a:ext>
            </a:extLst>
          </p:cNvPr>
          <p:cNvSpPr/>
          <p:nvPr/>
        </p:nvSpPr>
        <p:spPr>
          <a:xfrm>
            <a:off x="2084643" y="829248"/>
            <a:ext cx="692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모드버스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SLAVE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수신 타임아웃 설정 안내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C3049F-2324-423A-B0F5-FC2ED3CF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24EBE67-8C38-4085-B27F-8D3BBA7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0A17B-5CF9-4124-B6E7-5AA801D360AF}"/>
              </a:ext>
            </a:extLst>
          </p:cNvPr>
          <p:cNvSpPr txBox="1"/>
          <p:nvPr/>
        </p:nvSpPr>
        <p:spPr>
          <a:xfrm>
            <a:off x="215724" y="499598"/>
            <a:ext cx="3132140" cy="1930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Advanced Communication &amp; Technology System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8B8BB8-C272-4A5A-89D0-D05AFCAAA0D1}"/>
              </a:ext>
            </a:extLst>
          </p:cNvPr>
          <p:cNvCxnSpPr/>
          <p:nvPr/>
        </p:nvCxnSpPr>
        <p:spPr>
          <a:xfrm>
            <a:off x="201546" y="76470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B2B52-71DD-4EF9-8DE9-82F602553241}"/>
              </a:ext>
            </a:extLst>
          </p:cNvPr>
          <p:cNvSpPr txBox="1"/>
          <p:nvPr/>
        </p:nvSpPr>
        <p:spPr>
          <a:xfrm>
            <a:off x="107503" y="62626"/>
            <a:ext cx="8744503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모드버스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SLAVE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수신 타임아웃 설정 안내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68A7C-113F-42F2-AA54-4D7B2762FCC1}"/>
              </a:ext>
            </a:extLst>
          </p:cNvPr>
          <p:cNvSpPr txBox="1"/>
          <p:nvPr/>
        </p:nvSpPr>
        <p:spPr>
          <a:xfrm>
            <a:off x="6505787" y="6575318"/>
            <a:ext cx="2386693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AC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T System</a:t>
            </a:r>
          </a:p>
          <a:p>
            <a:pPr algn="r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F3FF31-A656-488E-B4BE-88227294794C}"/>
              </a:ext>
            </a:extLst>
          </p:cNvPr>
          <p:cNvCxnSpPr/>
          <p:nvPr/>
        </p:nvCxnSpPr>
        <p:spPr>
          <a:xfrm>
            <a:off x="201546" y="652534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4FD831-2AF5-44AE-8488-4D64055791B9}"/>
              </a:ext>
            </a:extLst>
          </p:cNvPr>
          <p:cNvSpPr/>
          <p:nvPr/>
        </p:nvSpPr>
        <p:spPr>
          <a:xfrm>
            <a:off x="4098654" y="1074710"/>
            <a:ext cx="4320480" cy="1147204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0E148-C11E-498E-A795-81F19AB1D2EC}"/>
              </a:ext>
            </a:extLst>
          </p:cNvPr>
          <p:cNvSpPr txBox="1"/>
          <p:nvPr/>
        </p:nvSpPr>
        <p:spPr>
          <a:xfrm>
            <a:off x="4324838" y="1203718"/>
            <a:ext cx="276389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ko-KR" altLang="en-US" sz="1200" dirty="0"/>
              <a:t>파라미터 탭 으로 이동합니다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2. </a:t>
            </a:r>
            <a:r>
              <a:rPr lang="ko-KR" altLang="en-US" sz="1200" dirty="0"/>
              <a:t>드라이버 항목을 더블 클릭 합니다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B40DD8-8350-40D8-BFD2-3A485CA7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0" y="1074710"/>
            <a:ext cx="2406078" cy="4129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7F93F1-FD92-4B73-B7B0-3BCE444CB492}"/>
              </a:ext>
            </a:extLst>
          </p:cNvPr>
          <p:cNvSpPr txBox="1"/>
          <p:nvPr/>
        </p:nvSpPr>
        <p:spPr>
          <a:xfrm>
            <a:off x="1908994" y="2164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2E11F-97C2-4380-ADE0-79782A91FA03}"/>
              </a:ext>
            </a:extLst>
          </p:cNvPr>
          <p:cNvSpPr txBox="1"/>
          <p:nvPr/>
        </p:nvSpPr>
        <p:spPr>
          <a:xfrm>
            <a:off x="1934269" y="44137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5427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24EBE67-8C38-4085-B27F-8D3BBA7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15" y="35496"/>
            <a:ext cx="730439" cy="337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0A17B-5CF9-4124-B6E7-5AA801D360AF}"/>
              </a:ext>
            </a:extLst>
          </p:cNvPr>
          <p:cNvSpPr txBox="1"/>
          <p:nvPr/>
        </p:nvSpPr>
        <p:spPr>
          <a:xfrm>
            <a:off x="215724" y="499598"/>
            <a:ext cx="3132140" cy="19309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Advanced Communication &amp; Technology System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8B8BB8-C272-4A5A-89D0-D05AFCAAA0D1}"/>
              </a:ext>
            </a:extLst>
          </p:cNvPr>
          <p:cNvCxnSpPr/>
          <p:nvPr/>
        </p:nvCxnSpPr>
        <p:spPr>
          <a:xfrm>
            <a:off x="201546" y="76470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8B2B52-71DD-4EF9-8DE9-82F602553241}"/>
              </a:ext>
            </a:extLst>
          </p:cNvPr>
          <p:cNvSpPr txBox="1"/>
          <p:nvPr/>
        </p:nvSpPr>
        <p:spPr>
          <a:xfrm>
            <a:off x="107503" y="62626"/>
            <a:ext cx="8744503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에토스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모드버스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SLAVE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수신 타임아웃 설정 안내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68A7C-113F-42F2-AA54-4D7B2762FCC1}"/>
              </a:ext>
            </a:extLst>
          </p:cNvPr>
          <p:cNvSpPr txBox="1"/>
          <p:nvPr/>
        </p:nvSpPr>
        <p:spPr>
          <a:xfrm>
            <a:off x="6505787" y="6575318"/>
            <a:ext cx="2386693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AC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T System</a:t>
            </a:r>
          </a:p>
          <a:p>
            <a:pPr algn="r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F3FF31-A656-488E-B4BE-88227294794C}"/>
              </a:ext>
            </a:extLst>
          </p:cNvPr>
          <p:cNvCxnSpPr/>
          <p:nvPr/>
        </p:nvCxnSpPr>
        <p:spPr>
          <a:xfrm>
            <a:off x="201546" y="6525344"/>
            <a:ext cx="8733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4FD831-2AF5-44AE-8488-4D64055791B9}"/>
              </a:ext>
            </a:extLst>
          </p:cNvPr>
          <p:cNvSpPr/>
          <p:nvPr/>
        </p:nvSpPr>
        <p:spPr>
          <a:xfrm>
            <a:off x="3851920" y="1129669"/>
            <a:ext cx="4824536" cy="643145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0E148-C11E-498E-A795-81F19AB1D2EC}"/>
              </a:ext>
            </a:extLst>
          </p:cNvPr>
          <p:cNvSpPr txBox="1"/>
          <p:nvPr/>
        </p:nvSpPr>
        <p:spPr>
          <a:xfrm>
            <a:off x="4078104" y="1258677"/>
            <a:ext cx="387798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등록 되어있는 </a:t>
            </a:r>
            <a:r>
              <a:rPr lang="en-US" altLang="ko-KR" sz="1200" dirty="0"/>
              <a:t>MODBUS </a:t>
            </a:r>
            <a:r>
              <a:rPr lang="ko-KR" altLang="en-US" sz="1200" dirty="0"/>
              <a:t>드라이버를 더블클릭 합니다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543CD2-3280-4260-81C4-0C143C70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8" y="1154957"/>
            <a:ext cx="2687656" cy="1684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71B90-5CAA-4F30-A84E-042621EBB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09" y="3284985"/>
            <a:ext cx="2727004" cy="2898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CF09F9-2886-4576-A579-8A963A7B650E}"/>
              </a:ext>
            </a:extLst>
          </p:cNvPr>
          <p:cNvSpPr/>
          <p:nvPr/>
        </p:nvSpPr>
        <p:spPr>
          <a:xfrm>
            <a:off x="3851920" y="3284985"/>
            <a:ext cx="4824537" cy="2664294"/>
          </a:xfrm>
          <a:prstGeom prst="roundRect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2CD92-63A7-48DB-A820-49F5CD0B588E}"/>
              </a:ext>
            </a:extLst>
          </p:cNvPr>
          <p:cNvSpPr txBox="1"/>
          <p:nvPr/>
        </p:nvSpPr>
        <p:spPr>
          <a:xfrm>
            <a:off x="4085968" y="3415941"/>
            <a:ext cx="4701928" cy="224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해제 대기시간을 수정 합니다</a:t>
            </a:r>
            <a:r>
              <a:rPr lang="en-US" altLang="ko-KR" sz="12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*</a:t>
            </a:r>
            <a:r>
              <a:rPr lang="ko-KR" altLang="en-US" sz="1200" dirty="0"/>
              <a:t> 해제 대기시간</a:t>
            </a:r>
            <a:r>
              <a:rPr lang="en-US" altLang="ko-KR" sz="1200" dirty="0"/>
              <a:t>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>   -&gt; </a:t>
            </a:r>
            <a:r>
              <a:rPr lang="ko-KR" altLang="en-US" sz="1200" dirty="0"/>
              <a:t>해당 포트로 통신연결 이후 설정한 시간동안 데이터 통신을 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       하지 </a:t>
            </a:r>
            <a:r>
              <a:rPr lang="ko-KR" altLang="en-US" sz="1200" dirty="0" err="1"/>
              <a:t>않을시</a:t>
            </a:r>
            <a:r>
              <a:rPr lang="ko-KR" altLang="en-US" sz="1200" dirty="0"/>
              <a:t> 연결을 종료 하게 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  -&gt; </a:t>
            </a:r>
            <a:r>
              <a:rPr lang="ko-KR" altLang="en-US" sz="1200" dirty="0"/>
              <a:t>초 단위로 설정하게 되며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예를들어</a:t>
            </a:r>
            <a:r>
              <a:rPr lang="en-US" altLang="ko-KR" sz="1200" dirty="0"/>
              <a:t> 10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</a:t>
            </a:r>
            <a:r>
              <a:rPr lang="en-US" altLang="ko-KR" sz="1200" dirty="0"/>
              <a:t>10</a:t>
            </a:r>
            <a:r>
              <a:rPr lang="ko-KR" altLang="en-US" sz="1200" dirty="0"/>
              <a:t>초 설정</a:t>
            </a:r>
            <a:br>
              <a:rPr lang="en-US" altLang="ko-KR" sz="1200" dirty="0"/>
            </a:br>
            <a:r>
              <a:rPr lang="en-US" altLang="ko-KR" sz="1200" dirty="0"/>
              <a:t>   -&gt; 0</a:t>
            </a:r>
            <a:r>
              <a:rPr lang="ko-KR" altLang="en-US" sz="1200" dirty="0"/>
              <a:t>으로 설정 시에는 통신 연결을 끊지 않습니다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5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25047</TotalTime>
  <Words>254</Words>
  <Application>Microsoft Office PowerPoint</Application>
  <PresentationFormat>화면 슬라이드 쇼(4:3)</PresentationFormat>
  <Paragraphs>43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나눔바른고딕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SDY</dc:creator>
  <cp:lastModifiedBy>에이씨엔티시스템 기술부</cp:lastModifiedBy>
  <cp:revision>997</cp:revision>
  <dcterms:created xsi:type="dcterms:W3CDTF">2015-12-23T04:52:35Z</dcterms:created>
  <dcterms:modified xsi:type="dcterms:W3CDTF">2021-11-16T01:30:18Z</dcterms:modified>
</cp:coreProperties>
</file>