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  <p:sldMasterId id="2147483696" r:id="rId2"/>
    <p:sldMasterId id="2147483676" r:id="rId3"/>
    <p:sldMasterId id="2147483710" r:id="rId4"/>
    <p:sldMasterId id="2147483712" r:id="rId5"/>
  </p:sldMasterIdLst>
  <p:notesMasterIdLst>
    <p:notesMasterId r:id="rId16"/>
  </p:notesMasterIdLst>
  <p:handoutMasterIdLst>
    <p:handoutMasterId r:id="rId17"/>
  </p:handoutMasterIdLst>
  <p:sldIdLst>
    <p:sldId id="297" r:id="rId6"/>
    <p:sldId id="354" r:id="rId7"/>
    <p:sldId id="357" r:id="rId8"/>
    <p:sldId id="353" r:id="rId9"/>
    <p:sldId id="363" r:id="rId10"/>
    <p:sldId id="358" r:id="rId11"/>
    <p:sldId id="364" r:id="rId12"/>
    <p:sldId id="362" r:id="rId13"/>
    <p:sldId id="355" r:id="rId14"/>
    <p:sldId id="319" r:id="rId15"/>
  </p:sldIdLst>
  <p:sldSz cx="10691813" cy="7559675"/>
  <p:notesSz cx="6791325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504" userDrawn="1">
          <p15:clr>
            <a:srgbClr val="A4A3A4"/>
          </p15:clr>
        </p15:guide>
        <p15:guide id="4" pos="5182" userDrawn="1">
          <p15:clr>
            <a:srgbClr val="A4A3A4"/>
          </p15:clr>
        </p15:guide>
        <p15:guide id="6" orient="horz" pos="1202" userDrawn="1">
          <p15:clr>
            <a:srgbClr val="A4A3A4"/>
          </p15:clr>
        </p15:guide>
        <p15:guide id="8" orient="horz" pos="4354" userDrawn="1">
          <p15:clr>
            <a:srgbClr val="A4A3A4"/>
          </p15:clr>
        </p15:guide>
        <p15:guide id="10" pos="3209" userDrawn="1">
          <p15:clr>
            <a:srgbClr val="A4A3A4"/>
          </p15:clr>
        </p15:guide>
        <p15:guide id="11" orient="horz" pos="3969" userDrawn="1">
          <p15:clr>
            <a:srgbClr val="A4A3A4"/>
          </p15:clr>
        </p15:guide>
        <p15:guide id="12" orient="horz" pos="136" userDrawn="1">
          <p15:clr>
            <a:srgbClr val="A4A3A4"/>
          </p15:clr>
        </p15:guide>
        <p15:guide id="13" pos="6497" userDrawn="1">
          <p15:clr>
            <a:srgbClr val="A4A3A4"/>
          </p15:clr>
        </p15:guide>
        <p15:guide id="14" pos="578" userDrawn="1">
          <p15:clr>
            <a:srgbClr val="A4A3A4"/>
          </p15:clr>
        </p15:guide>
        <p15:guide id="15" pos="8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Hyun Jung" initials="KHJ" lastIdx="1" clrIdx="0">
    <p:extLst>
      <p:ext uri="{19B8F6BF-5375-455C-9EA6-DF929625EA0E}">
        <p15:presenceInfo xmlns:p15="http://schemas.microsoft.com/office/powerpoint/2012/main" userId="Koh Hyun J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4011"/>
    <a:srgbClr val="1F325A"/>
    <a:srgbClr val="197AFF"/>
    <a:srgbClr val="FFCB8B"/>
    <a:srgbClr val="F08300"/>
    <a:srgbClr val="636262"/>
    <a:srgbClr val="77CEF5"/>
    <a:srgbClr val="1EAEEF"/>
    <a:srgbClr val="F37755"/>
    <a:srgbClr val="71B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55" autoAdjust="0"/>
    <p:restoredTop sz="96400" autoAdjust="0"/>
  </p:normalViewPr>
  <p:slideViewPr>
    <p:cSldViewPr snapToGrid="0" showGuides="1">
      <p:cViewPr varScale="1">
        <p:scale>
          <a:sx n="78" d="100"/>
          <a:sy n="78" d="100"/>
        </p:scale>
        <p:origin x="845" y="62"/>
      </p:cViewPr>
      <p:guideLst>
        <p:guide pos="3504"/>
        <p:guide pos="5182"/>
        <p:guide orient="horz" pos="1202"/>
        <p:guide orient="horz" pos="4354"/>
        <p:guide pos="3209"/>
        <p:guide orient="horz" pos="3969"/>
        <p:guide orient="horz" pos="136"/>
        <p:guide pos="6497"/>
        <p:guide pos="578"/>
        <p:guide pos="8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388"/>
    </p:cViewPr>
  </p:sorterViewPr>
  <p:notesViewPr>
    <p:cSldViewPr snapToGrid="0">
      <p:cViewPr varScale="1">
        <p:scale>
          <a:sx n="81" d="100"/>
          <a:sy n="81" d="100"/>
        </p:scale>
        <p:origin x="268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78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6846" y="0"/>
            <a:ext cx="2942908" cy="4978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6B3C1-5E14-4457-9D27-9280A024F47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060"/>
            <a:ext cx="2942908" cy="4978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6846" y="9424060"/>
            <a:ext cx="2942908" cy="4978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472C7-96ED-4D6E-AB92-900F711FE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252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78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78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65CF5-06D6-40E0-AAB8-713264A5C0A7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27113" y="1239838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3" y="4774902"/>
            <a:ext cx="5433060" cy="39067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60"/>
            <a:ext cx="2942908" cy="4978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846" y="9424060"/>
            <a:ext cx="2942908" cy="4978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B1A95-40B9-4042-A52D-0DE07A38A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4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B1A95-40B9-4042-A52D-0DE07A38A7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6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4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48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36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08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67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52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927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BAE40"/>
          </p15:clr>
        </p15:guide>
        <p15:guide id="2" pos="336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676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BAE40"/>
          </p15:clr>
        </p15:guide>
        <p15:guide id="2" pos="336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14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BAE40"/>
          </p15:clr>
        </p15:guide>
        <p15:guide id="2" pos="336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793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BAE40"/>
          </p15:clr>
        </p15:guide>
        <p15:guide id="2" pos="336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6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3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6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1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44">
            <a:extLst>
              <a:ext uri="{FF2B5EF4-FFF2-40B4-BE49-F238E27FC236}">
                <a16:creationId xmlns:a16="http://schemas.microsoft.com/office/drawing/2014/main" id="{6A242CB4-049D-431B-BFF2-304F8E18A0C2}"/>
              </a:ext>
            </a:extLst>
          </p:cNvPr>
          <p:cNvSpPr/>
          <p:nvPr userDrawn="1"/>
        </p:nvSpPr>
        <p:spPr>
          <a:xfrm flipH="1">
            <a:off x="3073400" y="-3848"/>
            <a:ext cx="7618412" cy="1256400"/>
          </a:xfrm>
          <a:custGeom>
            <a:avLst/>
            <a:gdLst>
              <a:gd name="connsiteX0" fmla="*/ 0 w 632460"/>
              <a:gd name="connsiteY0" fmla="*/ 0 h 260491"/>
              <a:gd name="connsiteX1" fmla="*/ 56996 w 632460"/>
              <a:gd name="connsiteY1" fmla="*/ 0 h 260491"/>
              <a:gd name="connsiteX2" fmla="*/ 631935 w 632460"/>
              <a:gd name="connsiteY2" fmla="*/ 0 h 260491"/>
              <a:gd name="connsiteX3" fmla="*/ 632460 w 632460"/>
              <a:gd name="connsiteY3" fmla="*/ 0 h 260491"/>
              <a:gd name="connsiteX4" fmla="*/ 632460 w 632460"/>
              <a:gd name="connsiteY4" fmla="*/ 260491 h 260491"/>
              <a:gd name="connsiteX5" fmla="*/ 539438 w 632460"/>
              <a:gd name="connsiteY5" fmla="*/ 260491 h 260491"/>
              <a:gd name="connsiteX6" fmla="*/ 34711 w 632460"/>
              <a:gd name="connsiteY6" fmla="*/ 260491 h 260491"/>
              <a:gd name="connsiteX7" fmla="*/ 0 w 632460"/>
              <a:gd name="connsiteY7" fmla="*/ 260491 h 260491"/>
              <a:gd name="connsiteX8" fmla="*/ 0 w 632460"/>
              <a:gd name="connsiteY8" fmla="*/ 0 h 26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460" h="260491">
                <a:moveTo>
                  <a:pt x="0" y="0"/>
                </a:moveTo>
                <a:lnTo>
                  <a:pt x="56996" y="0"/>
                </a:lnTo>
                <a:cubicBezTo>
                  <a:pt x="350332" y="0"/>
                  <a:pt x="526334" y="0"/>
                  <a:pt x="631935" y="0"/>
                </a:cubicBezTo>
                <a:lnTo>
                  <a:pt x="632460" y="0"/>
                </a:lnTo>
                <a:lnTo>
                  <a:pt x="632460" y="260491"/>
                </a:lnTo>
                <a:lnTo>
                  <a:pt x="539438" y="260491"/>
                </a:lnTo>
                <a:cubicBezTo>
                  <a:pt x="300356" y="260491"/>
                  <a:pt x="140969" y="260491"/>
                  <a:pt x="34711" y="260491"/>
                </a:cubicBezTo>
                <a:lnTo>
                  <a:pt x="0" y="260491"/>
                </a:lnTo>
                <a:lnTo>
                  <a:pt x="0" y="0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/>
            <a:endParaRPr lang="ko-KR" altLang="en-US" spc="-5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자유형: 도형 45">
            <a:extLst>
              <a:ext uri="{FF2B5EF4-FFF2-40B4-BE49-F238E27FC236}">
                <a16:creationId xmlns:a16="http://schemas.microsoft.com/office/drawing/2014/main" id="{5D142EE6-7392-4E53-96D8-3455C75FCC6A}"/>
              </a:ext>
            </a:extLst>
          </p:cNvPr>
          <p:cNvSpPr/>
          <p:nvPr userDrawn="1"/>
        </p:nvSpPr>
        <p:spPr>
          <a:xfrm flipV="1">
            <a:off x="2025706" y="-3848"/>
            <a:ext cx="1160290" cy="1256400"/>
          </a:xfrm>
          <a:custGeom>
            <a:avLst/>
            <a:gdLst>
              <a:gd name="connsiteX0" fmla="*/ 128929 w 228596"/>
              <a:gd name="connsiteY0" fmla="*/ 0 h 260491"/>
              <a:gd name="connsiteX1" fmla="*/ 228596 w 228596"/>
              <a:gd name="connsiteY1" fmla="*/ 0 h 260491"/>
              <a:gd name="connsiteX2" fmla="*/ 228596 w 228596"/>
              <a:gd name="connsiteY2" fmla="*/ 260491 h 260491"/>
              <a:gd name="connsiteX3" fmla="*/ 205715 w 228596"/>
              <a:gd name="connsiteY3" fmla="*/ 260491 h 260491"/>
              <a:gd name="connsiteX4" fmla="*/ 50790 w 228596"/>
              <a:gd name="connsiteY4" fmla="*/ 260491 h 260491"/>
              <a:gd name="connsiteX5" fmla="*/ 31256 w 228596"/>
              <a:gd name="connsiteY5" fmla="*/ 260491 h 260491"/>
              <a:gd name="connsiteX6" fmla="*/ 0 w 228596"/>
              <a:gd name="connsiteY6" fmla="*/ 260491 h 260491"/>
              <a:gd name="connsiteX7" fmla="*/ 13284 w 228596"/>
              <a:gd name="connsiteY7" fmla="*/ 225630 h 260491"/>
              <a:gd name="connsiteX8" fmla="*/ 84390 w 228596"/>
              <a:gd name="connsiteY8" fmla="*/ 34861 h 260491"/>
              <a:gd name="connsiteX9" fmla="*/ 128929 w 228596"/>
              <a:gd name="connsiteY9" fmla="*/ 0 h 26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596" h="260491">
                <a:moveTo>
                  <a:pt x="128929" y="0"/>
                </a:moveTo>
                <a:lnTo>
                  <a:pt x="228596" y="0"/>
                </a:lnTo>
                <a:lnTo>
                  <a:pt x="228596" y="260491"/>
                </a:lnTo>
                <a:lnTo>
                  <a:pt x="205715" y="260491"/>
                </a:lnTo>
                <a:cubicBezTo>
                  <a:pt x="50790" y="260491"/>
                  <a:pt x="50790" y="260491"/>
                  <a:pt x="50790" y="260491"/>
                </a:cubicBezTo>
                <a:cubicBezTo>
                  <a:pt x="31256" y="260491"/>
                  <a:pt x="31256" y="260491"/>
                  <a:pt x="31256" y="260491"/>
                </a:cubicBezTo>
                <a:cubicBezTo>
                  <a:pt x="0" y="260491"/>
                  <a:pt x="0" y="260491"/>
                  <a:pt x="0" y="260491"/>
                </a:cubicBezTo>
                <a:lnTo>
                  <a:pt x="13284" y="225630"/>
                </a:lnTo>
                <a:cubicBezTo>
                  <a:pt x="84390" y="34861"/>
                  <a:pt x="84390" y="34861"/>
                  <a:pt x="84390" y="34861"/>
                </a:cubicBezTo>
                <a:cubicBezTo>
                  <a:pt x="92204" y="15494"/>
                  <a:pt x="111739" y="0"/>
                  <a:pt x="128929" y="0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/>
            <a:endParaRPr lang="ko-KR" altLang="en-US" spc="-5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3EC2FD-D898-41A5-865F-96C365D18341}"/>
              </a:ext>
            </a:extLst>
          </p:cNvPr>
          <p:cNvCxnSpPr>
            <a:cxnSpLocks/>
          </p:cNvCxnSpPr>
          <p:nvPr userDrawn="1"/>
        </p:nvCxnSpPr>
        <p:spPr>
          <a:xfrm>
            <a:off x="0" y="1244525"/>
            <a:ext cx="2333625" cy="0"/>
          </a:xfrm>
          <a:prstGeom prst="line">
            <a:avLst/>
          </a:prstGeom>
          <a:ln w="9525" cap="rnd">
            <a:solidFill>
              <a:srgbClr val="26262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 userDrawn="1"/>
        </p:nvGrpSpPr>
        <p:grpSpPr>
          <a:xfrm>
            <a:off x="293121" y="7141223"/>
            <a:ext cx="10026341" cy="217036"/>
            <a:chOff x="293121" y="7141223"/>
            <a:chExt cx="10026341" cy="217036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293121" y="7142815"/>
              <a:ext cx="3441579" cy="215444"/>
              <a:chOff x="293121" y="7104715"/>
              <a:chExt cx="3441579" cy="215444"/>
            </a:xfrm>
          </p:grpSpPr>
          <p:sp>
            <p:nvSpPr>
              <p:cNvPr id="22" name="TextBox 21"/>
              <p:cNvSpPr txBox="1"/>
              <p:nvPr userDrawn="1"/>
            </p:nvSpPr>
            <p:spPr>
              <a:xfrm>
                <a:off x="2568996" y="7104715"/>
                <a:ext cx="11657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www.infomark.co.kr</a:t>
                </a:r>
                <a:endParaRPr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3" name="TextBox 22"/>
              <p:cNvSpPr txBox="1"/>
              <p:nvPr userDrawn="1"/>
            </p:nvSpPr>
            <p:spPr>
              <a:xfrm>
                <a:off x="293121" y="7118760"/>
                <a:ext cx="237597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Copyright ⓒ </a:t>
                </a:r>
                <a:r>
                  <a:rPr lang="en-US" altLang="ko-KR" sz="7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Infomark.Co</a:t>
                </a:r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., Ltd. All Rights Reserved.  l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2" name="그룹 11"/>
            <p:cNvGrpSpPr/>
            <p:nvPr userDrawn="1"/>
          </p:nvGrpSpPr>
          <p:grpSpPr>
            <a:xfrm>
              <a:off x="9509125" y="7141223"/>
              <a:ext cx="810337" cy="168948"/>
              <a:chOff x="3870325" y="3473450"/>
              <a:chExt cx="2954338" cy="615951"/>
            </a:xfrm>
            <a:solidFill>
              <a:srgbClr val="00ABE4"/>
            </a:solidFill>
          </p:grpSpPr>
          <p:sp>
            <p:nvSpPr>
              <p:cNvPr id="13" name="Freeform 5"/>
              <p:cNvSpPr>
                <a:spLocks/>
              </p:cNvSpPr>
              <p:nvPr userDrawn="1"/>
            </p:nvSpPr>
            <p:spPr bwMode="auto">
              <a:xfrm>
                <a:off x="3927475" y="3719513"/>
                <a:ext cx="87313" cy="366713"/>
              </a:xfrm>
              <a:custGeom>
                <a:avLst/>
                <a:gdLst>
                  <a:gd name="T0" fmla="*/ 14 w 27"/>
                  <a:gd name="T1" fmla="*/ 112 h 112"/>
                  <a:gd name="T2" fmla="*/ 0 w 27"/>
                  <a:gd name="T3" fmla="*/ 99 h 112"/>
                  <a:gd name="T4" fmla="*/ 0 w 27"/>
                  <a:gd name="T5" fmla="*/ 14 h 112"/>
                  <a:gd name="T6" fmla="*/ 14 w 27"/>
                  <a:gd name="T7" fmla="*/ 0 h 112"/>
                  <a:gd name="T8" fmla="*/ 27 w 27"/>
                  <a:gd name="T9" fmla="*/ 14 h 112"/>
                  <a:gd name="T10" fmla="*/ 27 w 27"/>
                  <a:gd name="T11" fmla="*/ 99 h 112"/>
                  <a:gd name="T12" fmla="*/ 14 w 27"/>
                  <a:gd name="T13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12">
                    <a:moveTo>
                      <a:pt x="14" y="112"/>
                    </a:moveTo>
                    <a:cubicBezTo>
                      <a:pt x="6" y="112"/>
                      <a:pt x="0" y="106"/>
                      <a:pt x="0" y="9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1" y="0"/>
                      <a:pt x="27" y="6"/>
                      <a:pt x="27" y="14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106"/>
                      <a:pt x="21" y="112"/>
                      <a:pt x="14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6"/>
              <p:cNvSpPr>
                <a:spLocks noEditPoints="1"/>
              </p:cNvSpPr>
              <p:nvPr userDrawn="1"/>
            </p:nvSpPr>
            <p:spPr bwMode="auto">
              <a:xfrm>
                <a:off x="3870325" y="3473450"/>
                <a:ext cx="201613" cy="206375"/>
              </a:xfrm>
              <a:custGeom>
                <a:avLst/>
                <a:gdLst>
                  <a:gd name="T0" fmla="*/ 32 w 63"/>
                  <a:gd name="T1" fmla="*/ 0 h 63"/>
                  <a:gd name="T2" fmla="*/ 0 w 63"/>
                  <a:gd name="T3" fmla="*/ 32 h 63"/>
                  <a:gd name="T4" fmla="*/ 32 w 63"/>
                  <a:gd name="T5" fmla="*/ 63 h 63"/>
                  <a:gd name="T6" fmla="*/ 63 w 63"/>
                  <a:gd name="T7" fmla="*/ 32 h 63"/>
                  <a:gd name="T8" fmla="*/ 32 w 63"/>
                  <a:gd name="T9" fmla="*/ 0 h 63"/>
                  <a:gd name="T10" fmla="*/ 32 w 63"/>
                  <a:gd name="T11" fmla="*/ 43 h 63"/>
                  <a:gd name="T12" fmla="*/ 20 w 63"/>
                  <a:gd name="T13" fmla="*/ 32 h 63"/>
                  <a:gd name="T14" fmla="*/ 32 w 63"/>
                  <a:gd name="T15" fmla="*/ 20 h 63"/>
                  <a:gd name="T16" fmla="*/ 43 w 63"/>
                  <a:gd name="T17" fmla="*/ 32 h 63"/>
                  <a:gd name="T18" fmla="*/ 32 w 63"/>
                  <a:gd name="T19" fmla="*/ 4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3">
                    <a:moveTo>
                      <a:pt x="32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0" y="49"/>
                      <a:pt x="14" y="63"/>
                      <a:pt x="32" y="63"/>
                    </a:cubicBezTo>
                    <a:cubicBezTo>
                      <a:pt x="49" y="63"/>
                      <a:pt x="63" y="49"/>
                      <a:pt x="63" y="32"/>
                    </a:cubicBezTo>
                    <a:cubicBezTo>
                      <a:pt x="63" y="14"/>
                      <a:pt x="49" y="0"/>
                      <a:pt x="32" y="0"/>
                    </a:cubicBezTo>
                    <a:close/>
                    <a:moveTo>
                      <a:pt x="32" y="43"/>
                    </a:moveTo>
                    <a:cubicBezTo>
                      <a:pt x="25" y="43"/>
                      <a:pt x="20" y="38"/>
                      <a:pt x="20" y="32"/>
                    </a:cubicBezTo>
                    <a:cubicBezTo>
                      <a:pt x="20" y="25"/>
                      <a:pt x="25" y="20"/>
                      <a:pt x="32" y="20"/>
                    </a:cubicBezTo>
                    <a:cubicBezTo>
                      <a:pt x="38" y="20"/>
                      <a:pt x="43" y="25"/>
                      <a:pt x="43" y="32"/>
                    </a:cubicBezTo>
                    <a:cubicBezTo>
                      <a:pt x="43" y="38"/>
                      <a:pt x="38" y="43"/>
                      <a:pt x="3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7"/>
              <p:cNvSpPr>
                <a:spLocks/>
              </p:cNvSpPr>
              <p:nvPr userDrawn="1"/>
            </p:nvSpPr>
            <p:spPr bwMode="auto">
              <a:xfrm>
                <a:off x="4087813" y="3706813"/>
                <a:ext cx="325438" cy="379413"/>
              </a:xfrm>
              <a:custGeom>
                <a:avLst/>
                <a:gdLst>
                  <a:gd name="T0" fmla="*/ 89 w 102"/>
                  <a:gd name="T1" fmla="*/ 116 h 116"/>
                  <a:gd name="T2" fmla="*/ 75 w 102"/>
                  <a:gd name="T3" fmla="*/ 103 h 116"/>
                  <a:gd name="T4" fmla="*/ 75 w 102"/>
                  <a:gd name="T5" fmla="*/ 51 h 116"/>
                  <a:gd name="T6" fmla="*/ 51 w 102"/>
                  <a:gd name="T7" fmla="*/ 27 h 116"/>
                  <a:gd name="T8" fmla="*/ 27 w 102"/>
                  <a:gd name="T9" fmla="*/ 51 h 116"/>
                  <a:gd name="T10" fmla="*/ 27 w 102"/>
                  <a:gd name="T11" fmla="*/ 103 h 116"/>
                  <a:gd name="T12" fmla="*/ 14 w 102"/>
                  <a:gd name="T13" fmla="*/ 116 h 116"/>
                  <a:gd name="T14" fmla="*/ 0 w 102"/>
                  <a:gd name="T15" fmla="*/ 103 h 116"/>
                  <a:gd name="T16" fmla="*/ 0 w 102"/>
                  <a:gd name="T17" fmla="*/ 51 h 116"/>
                  <a:gd name="T18" fmla="*/ 51 w 102"/>
                  <a:gd name="T19" fmla="*/ 0 h 116"/>
                  <a:gd name="T20" fmla="*/ 102 w 102"/>
                  <a:gd name="T21" fmla="*/ 51 h 116"/>
                  <a:gd name="T22" fmla="*/ 102 w 102"/>
                  <a:gd name="T23" fmla="*/ 103 h 116"/>
                  <a:gd name="T24" fmla="*/ 89 w 102"/>
                  <a:gd name="T2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116">
                    <a:moveTo>
                      <a:pt x="89" y="116"/>
                    </a:moveTo>
                    <a:cubicBezTo>
                      <a:pt x="81" y="116"/>
                      <a:pt x="75" y="110"/>
                      <a:pt x="75" y="103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38"/>
                      <a:pt x="65" y="27"/>
                      <a:pt x="51" y="27"/>
                    </a:cubicBezTo>
                    <a:cubicBezTo>
                      <a:pt x="38" y="27"/>
                      <a:pt x="27" y="38"/>
                      <a:pt x="27" y="51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7" y="110"/>
                      <a:pt x="21" y="116"/>
                      <a:pt x="14" y="116"/>
                    </a:cubicBezTo>
                    <a:cubicBezTo>
                      <a:pt x="6" y="116"/>
                      <a:pt x="0" y="110"/>
                      <a:pt x="0" y="10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80" y="0"/>
                      <a:pt x="102" y="23"/>
                      <a:pt x="102" y="51"/>
                    </a:cubicBezTo>
                    <a:cubicBezTo>
                      <a:pt x="102" y="103"/>
                      <a:pt x="102" y="103"/>
                      <a:pt x="102" y="103"/>
                    </a:cubicBezTo>
                    <a:cubicBezTo>
                      <a:pt x="102" y="110"/>
                      <a:pt x="96" y="116"/>
                      <a:pt x="8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8"/>
              <p:cNvSpPr>
                <a:spLocks/>
              </p:cNvSpPr>
              <p:nvPr userDrawn="1"/>
            </p:nvSpPr>
            <p:spPr bwMode="auto">
              <a:xfrm>
                <a:off x="5153025" y="3706813"/>
                <a:ext cx="568325" cy="379413"/>
              </a:xfrm>
              <a:custGeom>
                <a:avLst/>
                <a:gdLst>
                  <a:gd name="T0" fmla="*/ 127 w 178"/>
                  <a:gd name="T1" fmla="*/ 0 h 116"/>
                  <a:gd name="T2" fmla="*/ 89 w 178"/>
                  <a:gd name="T3" fmla="*/ 16 h 116"/>
                  <a:gd name="T4" fmla="*/ 51 w 178"/>
                  <a:gd name="T5" fmla="*/ 0 h 116"/>
                  <a:gd name="T6" fmla="*/ 0 w 178"/>
                  <a:gd name="T7" fmla="*/ 51 h 116"/>
                  <a:gd name="T8" fmla="*/ 0 w 178"/>
                  <a:gd name="T9" fmla="*/ 103 h 116"/>
                  <a:gd name="T10" fmla="*/ 14 w 178"/>
                  <a:gd name="T11" fmla="*/ 116 h 116"/>
                  <a:gd name="T12" fmla="*/ 27 w 178"/>
                  <a:gd name="T13" fmla="*/ 103 h 116"/>
                  <a:gd name="T14" fmla="*/ 27 w 178"/>
                  <a:gd name="T15" fmla="*/ 51 h 116"/>
                  <a:gd name="T16" fmla="*/ 51 w 178"/>
                  <a:gd name="T17" fmla="*/ 27 h 116"/>
                  <a:gd name="T18" fmla="*/ 75 w 178"/>
                  <a:gd name="T19" fmla="*/ 51 h 116"/>
                  <a:gd name="T20" fmla="*/ 75 w 178"/>
                  <a:gd name="T21" fmla="*/ 103 h 116"/>
                  <a:gd name="T22" fmla="*/ 89 w 178"/>
                  <a:gd name="T23" fmla="*/ 116 h 116"/>
                  <a:gd name="T24" fmla="*/ 102 w 178"/>
                  <a:gd name="T25" fmla="*/ 103 h 116"/>
                  <a:gd name="T26" fmla="*/ 102 w 178"/>
                  <a:gd name="T27" fmla="*/ 51 h 116"/>
                  <a:gd name="T28" fmla="*/ 127 w 178"/>
                  <a:gd name="T29" fmla="*/ 27 h 116"/>
                  <a:gd name="T30" fmla="*/ 151 w 178"/>
                  <a:gd name="T31" fmla="*/ 51 h 116"/>
                  <a:gd name="T32" fmla="*/ 151 w 178"/>
                  <a:gd name="T33" fmla="*/ 103 h 116"/>
                  <a:gd name="T34" fmla="*/ 164 w 178"/>
                  <a:gd name="T35" fmla="*/ 116 h 116"/>
                  <a:gd name="T36" fmla="*/ 178 w 178"/>
                  <a:gd name="T37" fmla="*/ 103 h 116"/>
                  <a:gd name="T38" fmla="*/ 178 w 178"/>
                  <a:gd name="T39" fmla="*/ 51 h 116"/>
                  <a:gd name="T40" fmla="*/ 127 w 178"/>
                  <a:gd name="T4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8" h="116">
                    <a:moveTo>
                      <a:pt x="127" y="0"/>
                    </a:moveTo>
                    <a:cubicBezTo>
                      <a:pt x="112" y="0"/>
                      <a:pt x="98" y="6"/>
                      <a:pt x="89" y="16"/>
                    </a:cubicBezTo>
                    <a:cubicBezTo>
                      <a:pt x="80" y="6"/>
                      <a:pt x="66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0"/>
                      <a:pt x="6" y="116"/>
                      <a:pt x="14" y="116"/>
                    </a:cubicBezTo>
                    <a:cubicBezTo>
                      <a:pt x="21" y="116"/>
                      <a:pt x="27" y="110"/>
                      <a:pt x="27" y="103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7" y="38"/>
                      <a:pt x="38" y="27"/>
                      <a:pt x="51" y="27"/>
                    </a:cubicBezTo>
                    <a:cubicBezTo>
                      <a:pt x="65" y="27"/>
                      <a:pt x="75" y="38"/>
                      <a:pt x="75" y="51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75" y="110"/>
                      <a:pt x="81" y="116"/>
                      <a:pt x="89" y="116"/>
                    </a:cubicBezTo>
                    <a:cubicBezTo>
                      <a:pt x="96" y="116"/>
                      <a:pt x="102" y="110"/>
                      <a:pt x="102" y="103"/>
                    </a:cubicBezTo>
                    <a:cubicBezTo>
                      <a:pt x="102" y="51"/>
                      <a:pt x="102" y="51"/>
                      <a:pt x="102" y="51"/>
                    </a:cubicBezTo>
                    <a:cubicBezTo>
                      <a:pt x="102" y="38"/>
                      <a:pt x="113" y="27"/>
                      <a:pt x="127" y="27"/>
                    </a:cubicBezTo>
                    <a:cubicBezTo>
                      <a:pt x="140" y="27"/>
                      <a:pt x="151" y="38"/>
                      <a:pt x="151" y="51"/>
                    </a:cubicBezTo>
                    <a:cubicBezTo>
                      <a:pt x="151" y="103"/>
                      <a:pt x="151" y="103"/>
                      <a:pt x="151" y="103"/>
                    </a:cubicBezTo>
                    <a:cubicBezTo>
                      <a:pt x="151" y="110"/>
                      <a:pt x="157" y="116"/>
                      <a:pt x="164" y="116"/>
                    </a:cubicBezTo>
                    <a:cubicBezTo>
                      <a:pt x="172" y="116"/>
                      <a:pt x="178" y="110"/>
                      <a:pt x="178" y="103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23"/>
                      <a:pt x="155" y="0"/>
                      <a:pt x="1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9"/>
              <p:cNvSpPr>
                <a:spLocks/>
              </p:cNvSpPr>
              <p:nvPr userDrawn="1"/>
            </p:nvSpPr>
            <p:spPr bwMode="auto">
              <a:xfrm>
                <a:off x="4491038" y="3522663"/>
                <a:ext cx="239713" cy="563563"/>
              </a:xfrm>
              <a:custGeom>
                <a:avLst/>
                <a:gdLst>
                  <a:gd name="T0" fmla="*/ 51 w 75"/>
                  <a:gd name="T1" fmla="*/ 27 h 172"/>
                  <a:gd name="T2" fmla="*/ 61 w 75"/>
                  <a:gd name="T3" fmla="*/ 27 h 172"/>
                  <a:gd name="T4" fmla="*/ 75 w 75"/>
                  <a:gd name="T5" fmla="*/ 14 h 172"/>
                  <a:gd name="T6" fmla="*/ 61 w 75"/>
                  <a:gd name="T7" fmla="*/ 0 h 172"/>
                  <a:gd name="T8" fmla="*/ 51 w 75"/>
                  <a:gd name="T9" fmla="*/ 0 h 172"/>
                  <a:gd name="T10" fmla="*/ 0 w 75"/>
                  <a:gd name="T11" fmla="*/ 51 h 172"/>
                  <a:gd name="T12" fmla="*/ 0 w 75"/>
                  <a:gd name="T13" fmla="*/ 159 h 172"/>
                  <a:gd name="T14" fmla="*/ 13 w 75"/>
                  <a:gd name="T15" fmla="*/ 172 h 172"/>
                  <a:gd name="T16" fmla="*/ 27 w 75"/>
                  <a:gd name="T17" fmla="*/ 159 h 172"/>
                  <a:gd name="T18" fmla="*/ 27 w 75"/>
                  <a:gd name="T19" fmla="*/ 93 h 172"/>
                  <a:gd name="T20" fmla="*/ 57 w 75"/>
                  <a:gd name="T21" fmla="*/ 93 h 172"/>
                  <a:gd name="T22" fmla="*/ 70 w 75"/>
                  <a:gd name="T23" fmla="*/ 80 h 172"/>
                  <a:gd name="T24" fmla="*/ 57 w 75"/>
                  <a:gd name="T25" fmla="*/ 66 h 172"/>
                  <a:gd name="T26" fmla="*/ 27 w 75"/>
                  <a:gd name="T27" fmla="*/ 66 h 172"/>
                  <a:gd name="T28" fmla="*/ 27 w 75"/>
                  <a:gd name="T29" fmla="*/ 51 h 172"/>
                  <a:gd name="T30" fmla="*/ 51 w 75"/>
                  <a:gd name="T31" fmla="*/ 2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172">
                    <a:moveTo>
                      <a:pt x="51" y="27"/>
                    </a:moveTo>
                    <a:cubicBezTo>
                      <a:pt x="61" y="27"/>
                      <a:pt x="61" y="27"/>
                      <a:pt x="61" y="27"/>
                    </a:cubicBezTo>
                    <a:cubicBezTo>
                      <a:pt x="69" y="27"/>
                      <a:pt x="75" y="21"/>
                      <a:pt x="75" y="14"/>
                    </a:cubicBezTo>
                    <a:cubicBezTo>
                      <a:pt x="75" y="6"/>
                      <a:pt x="69" y="0"/>
                      <a:pt x="6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0" y="166"/>
                      <a:pt x="6" y="172"/>
                      <a:pt x="13" y="172"/>
                    </a:cubicBezTo>
                    <a:cubicBezTo>
                      <a:pt x="21" y="172"/>
                      <a:pt x="27" y="166"/>
                      <a:pt x="27" y="159"/>
                    </a:cubicBezTo>
                    <a:cubicBezTo>
                      <a:pt x="27" y="93"/>
                      <a:pt x="27" y="93"/>
                      <a:pt x="2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64" y="93"/>
                      <a:pt x="70" y="87"/>
                      <a:pt x="70" y="80"/>
                    </a:cubicBezTo>
                    <a:cubicBezTo>
                      <a:pt x="70" y="72"/>
                      <a:pt x="64" y="66"/>
                      <a:pt x="57" y="66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7" y="38"/>
                      <a:pt x="38" y="27"/>
                      <a:pt x="5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0"/>
              <p:cNvSpPr>
                <a:spLocks noEditPoints="1"/>
              </p:cNvSpPr>
              <p:nvPr userDrawn="1"/>
            </p:nvSpPr>
            <p:spPr bwMode="auto">
              <a:xfrm>
                <a:off x="4733925" y="3706813"/>
                <a:ext cx="369888" cy="379413"/>
              </a:xfrm>
              <a:custGeom>
                <a:avLst/>
                <a:gdLst>
                  <a:gd name="T0" fmla="*/ 58 w 116"/>
                  <a:gd name="T1" fmla="*/ 116 h 116"/>
                  <a:gd name="T2" fmla="*/ 0 w 116"/>
                  <a:gd name="T3" fmla="*/ 58 h 116"/>
                  <a:gd name="T4" fmla="*/ 58 w 116"/>
                  <a:gd name="T5" fmla="*/ 0 h 116"/>
                  <a:gd name="T6" fmla="*/ 116 w 116"/>
                  <a:gd name="T7" fmla="*/ 58 h 116"/>
                  <a:gd name="T8" fmla="*/ 58 w 116"/>
                  <a:gd name="T9" fmla="*/ 116 h 116"/>
                  <a:gd name="T10" fmla="*/ 58 w 116"/>
                  <a:gd name="T11" fmla="*/ 27 h 116"/>
                  <a:gd name="T12" fmla="*/ 27 w 116"/>
                  <a:gd name="T13" fmla="*/ 58 h 116"/>
                  <a:gd name="T14" fmla="*/ 58 w 116"/>
                  <a:gd name="T15" fmla="*/ 89 h 116"/>
                  <a:gd name="T16" fmla="*/ 90 w 116"/>
                  <a:gd name="T17" fmla="*/ 58 h 116"/>
                  <a:gd name="T18" fmla="*/ 58 w 116"/>
                  <a:gd name="T19" fmla="*/ 2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6">
                    <a:moveTo>
                      <a:pt x="58" y="116"/>
                    </a:moveTo>
                    <a:cubicBezTo>
                      <a:pt x="26" y="116"/>
                      <a:pt x="0" y="90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lose/>
                    <a:moveTo>
                      <a:pt x="58" y="27"/>
                    </a:moveTo>
                    <a:cubicBezTo>
                      <a:pt x="41" y="27"/>
                      <a:pt x="27" y="41"/>
                      <a:pt x="27" y="58"/>
                    </a:cubicBezTo>
                    <a:cubicBezTo>
                      <a:pt x="27" y="75"/>
                      <a:pt x="41" y="89"/>
                      <a:pt x="58" y="89"/>
                    </a:cubicBezTo>
                    <a:cubicBezTo>
                      <a:pt x="76" y="89"/>
                      <a:pt x="90" y="75"/>
                      <a:pt x="90" y="58"/>
                    </a:cubicBezTo>
                    <a:cubicBezTo>
                      <a:pt x="90" y="41"/>
                      <a:pt x="76" y="27"/>
                      <a:pt x="5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1"/>
              <p:cNvSpPr>
                <a:spLocks noEditPoints="1"/>
              </p:cNvSpPr>
              <p:nvPr userDrawn="1"/>
            </p:nvSpPr>
            <p:spPr bwMode="auto">
              <a:xfrm>
                <a:off x="5772150" y="3706813"/>
                <a:ext cx="371475" cy="382588"/>
              </a:xfrm>
              <a:custGeom>
                <a:avLst/>
                <a:gdLst>
                  <a:gd name="T0" fmla="*/ 58 w 116"/>
                  <a:gd name="T1" fmla="*/ 0 h 117"/>
                  <a:gd name="T2" fmla="*/ 0 w 116"/>
                  <a:gd name="T3" fmla="*/ 58 h 117"/>
                  <a:gd name="T4" fmla="*/ 58 w 116"/>
                  <a:gd name="T5" fmla="*/ 117 h 117"/>
                  <a:gd name="T6" fmla="*/ 90 w 116"/>
                  <a:gd name="T7" fmla="*/ 107 h 117"/>
                  <a:gd name="T8" fmla="*/ 102 w 116"/>
                  <a:gd name="T9" fmla="*/ 117 h 117"/>
                  <a:gd name="T10" fmla="*/ 116 w 116"/>
                  <a:gd name="T11" fmla="*/ 103 h 117"/>
                  <a:gd name="T12" fmla="*/ 116 w 116"/>
                  <a:gd name="T13" fmla="*/ 58 h 117"/>
                  <a:gd name="T14" fmla="*/ 58 w 116"/>
                  <a:gd name="T15" fmla="*/ 0 h 117"/>
                  <a:gd name="T16" fmla="*/ 58 w 116"/>
                  <a:gd name="T17" fmla="*/ 90 h 117"/>
                  <a:gd name="T18" fmla="*/ 27 w 116"/>
                  <a:gd name="T19" fmla="*/ 58 h 117"/>
                  <a:gd name="T20" fmla="*/ 58 w 116"/>
                  <a:gd name="T21" fmla="*/ 27 h 117"/>
                  <a:gd name="T22" fmla="*/ 89 w 116"/>
                  <a:gd name="T23" fmla="*/ 58 h 117"/>
                  <a:gd name="T24" fmla="*/ 58 w 116"/>
                  <a:gd name="T25" fmla="*/ 9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117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8" y="117"/>
                    </a:cubicBezTo>
                    <a:cubicBezTo>
                      <a:pt x="70" y="117"/>
                      <a:pt x="80" y="113"/>
                      <a:pt x="90" y="107"/>
                    </a:cubicBezTo>
                    <a:cubicBezTo>
                      <a:pt x="91" y="113"/>
                      <a:pt x="96" y="117"/>
                      <a:pt x="102" y="117"/>
                    </a:cubicBezTo>
                    <a:cubicBezTo>
                      <a:pt x="110" y="117"/>
                      <a:pt x="116" y="111"/>
                      <a:pt x="116" y="103"/>
                    </a:cubicBezTo>
                    <a:cubicBezTo>
                      <a:pt x="116" y="58"/>
                      <a:pt x="116" y="58"/>
                      <a:pt x="116" y="58"/>
                    </a:cubicBezTo>
                    <a:cubicBezTo>
                      <a:pt x="116" y="26"/>
                      <a:pt x="90" y="0"/>
                      <a:pt x="58" y="0"/>
                    </a:cubicBezTo>
                    <a:close/>
                    <a:moveTo>
                      <a:pt x="58" y="90"/>
                    </a:moveTo>
                    <a:cubicBezTo>
                      <a:pt x="41" y="90"/>
                      <a:pt x="27" y="76"/>
                      <a:pt x="27" y="58"/>
                    </a:cubicBezTo>
                    <a:cubicBezTo>
                      <a:pt x="27" y="41"/>
                      <a:pt x="41" y="27"/>
                      <a:pt x="58" y="27"/>
                    </a:cubicBezTo>
                    <a:cubicBezTo>
                      <a:pt x="75" y="27"/>
                      <a:pt x="89" y="41"/>
                      <a:pt x="89" y="58"/>
                    </a:cubicBezTo>
                    <a:cubicBezTo>
                      <a:pt x="89" y="76"/>
                      <a:pt x="75" y="90"/>
                      <a:pt x="58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2"/>
              <p:cNvSpPr>
                <a:spLocks/>
              </p:cNvSpPr>
              <p:nvPr userDrawn="1"/>
            </p:nvSpPr>
            <p:spPr bwMode="auto">
              <a:xfrm>
                <a:off x="6492875" y="3525838"/>
                <a:ext cx="331788" cy="560388"/>
              </a:xfrm>
              <a:custGeom>
                <a:avLst/>
                <a:gdLst>
                  <a:gd name="T0" fmla="*/ 97 w 104"/>
                  <a:gd name="T1" fmla="*/ 147 h 171"/>
                  <a:gd name="T2" fmla="*/ 50 w 104"/>
                  <a:gd name="T3" fmla="*/ 113 h 171"/>
                  <a:gd name="T4" fmla="*/ 97 w 104"/>
                  <a:gd name="T5" fmla="*/ 79 h 171"/>
                  <a:gd name="T6" fmla="*/ 100 w 104"/>
                  <a:gd name="T7" fmla="*/ 60 h 171"/>
                  <a:gd name="T8" fmla="*/ 81 w 104"/>
                  <a:gd name="T9" fmla="*/ 57 h 171"/>
                  <a:gd name="T10" fmla="*/ 27 w 104"/>
                  <a:gd name="T11" fmla="*/ 96 h 171"/>
                  <a:gd name="T12" fmla="*/ 27 w 104"/>
                  <a:gd name="T13" fmla="*/ 13 h 171"/>
                  <a:gd name="T14" fmla="*/ 13 w 104"/>
                  <a:gd name="T15" fmla="*/ 0 h 171"/>
                  <a:gd name="T16" fmla="*/ 0 w 104"/>
                  <a:gd name="T17" fmla="*/ 13 h 171"/>
                  <a:gd name="T18" fmla="*/ 0 w 104"/>
                  <a:gd name="T19" fmla="*/ 158 h 171"/>
                  <a:gd name="T20" fmla="*/ 13 w 104"/>
                  <a:gd name="T21" fmla="*/ 171 h 171"/>
                  <a:gd name="T22" fmla="*/ 27 w 104"/>
                  <a:gd name="T23" fmla="*/ 158 h 171"/>
                  <a:gd name="T24" fmla="*/ 27 w 104"/>
                  <a:gd name="T25" fmla="*/ 130 h 171"/>
                  <a:gd name="T26" fmla="*/ 81 w 104"/>
                  <a:gd name="T27" fmla="*/ 169 h 171"/>
                  <a:gd name="T28" fmla="*/ 89 w 104"/>
                  <a:gd name="T29" fmla="*/ 171 h 171"/>
                  <a:gd name="T30" fmla="*/ 100 w 104"/>
                  <a:gd name="T31" fmla="*/ 166 h 171"/>
                  <a:gd name="T32" fmla="*/ 97 w 104"/>
                  <a:gd name="T33" fmla="*/ 14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71">
                    <a:moveTo>
                      <a:pt x="97" y="147"/>
                    </a:moveTo>
                    <a:cubicBezTo>
                      <a:pt x="50" y="113"/>
                      <a:pt x="50" y="113"/>
                      <a:pt x="50" y="113"/>
                    </a:cubicBezTo>
                    <a:cubicBezTo>
                      <a:pt x="97" y="79"/>
                      <a:pt x="97" y="79"/>
                      <a:pt x="97" y="79"/>
                    </a:cubicBezTo>
                    <a:cubicBezTo>
                      <a:pt x="103" y="75"/>
                      <a:pt x="104" y="66"/>
                      <a:pt x="100" y="60"/>
                    </a:cubicBezTo>
                    <a:cubicBezTo>
                      <a:pt x="95" y="54"/>
                      <a:pt x="87" y="53"/>
                      <a:pt x="81" y="57"/>
                    </a:cubicBezTo>
                    <a:cubicBezTo>
                      <a:pt x="27" y="96"/>
                      <a:pt x="27" y="96"/>
                      <a:pt x="27" y="96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6"/>
                      <a:pt x="21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65"/>
                      <a:pt x="6" y="171"/>
                      <a:pt x="13" y="171"/>
                    </a:cubicBezTo>
                    <a:cubicBezTo>
                      <a:pt x="21" y="171"/>
                      <a:pt x="27" y="165"/>
                      <a:pt x="27" y="158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81" y="169"/>
                      <a:pt x="81" y="169"/>
                      <a:pt x="81" y="169"/>
                    </a:cubicBezTo>
                    <a:cubicBezTo>
                      <a:pt x="83" y="170"/>
                      <a:pt x="86" y="171"/>
                      <a:pt x="89" y="171"/>
                    </a:cubicBezTo>
                    <a:cubicBezTo>
                      <a:pt x="93" y="171"/>
                      <a:pt x="97" y="169"/>
                      <a:pt x="100" y="166"/>
                    </a:cubicBezTo>
                    <a:cubicBezTo>
                      <a:pt x="104" y="160"/>
                      <a:pt x="103" y="151"/>
                      <a:pt x="97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13"/>
              <p:cNvSpPr>
                <a:spLocks/>
              </p:cNvSpPr>
              <p:nvPr userDrawn="1"/>
            </p:nvSpPr>
            <p:spPr bwMode="auto">
              <a:xfrm>
                <a:off x="6210300" y="3706813"/>
                <a:ext cx="249238" cy="379413"/>
              </a:xfrm>
              <a:custGeom>
                <a:avLst/>
                <a:gdLst>
                  <a:gd name="T0" fmla="*/ 13 w 78"/>
                  <a:gd name="T1" fmla="*/ 116 h 116"/>
                  <a:gd name="T2" fmla="*/ 0 w 78"/>
                  <a:gd name="T3" fmla="*/ 103 h 116"/>
                  <a:gd name="T4" fmla="*/ 0 w 78"/>
                  <a:gd name="T5" fmla="*/ 51 h 116"/>
                  <a:gd name="T6" fmla="*/ 51 w 78"/>
                  <a:gd name="T7" fmla="*/ 0 h 116"/>
                  <a:gd name="T8" fmla="*/ 64 w 78"/>
                  <a:gd name="T9" fmla="*/ 0 h 116"/>
                  <a:gd name="T10" fmla="*/ 78 w 78"/>
                  <a:gd name="T11" fmla="*/ 13 h 116"/>
                  <a:gd name="T12" fmla="*/ 64 w 78"/>
                  <a:gd name="T13" fmla="*/ 27 h 116"/>
                  <a:gd name="T14" fmla="*/ 51 w 78"/>
                  <a:gd name="T15" fmla="*/ 27 h 116"/>
                  <a:gd name="T16" fmla="*/ 26 w 78"/>
                  <a:gd name="T17" fmla="*/ 51 h 116"/>
                  <a:gd name="T18" fmla="*/ 26 w 78"/>
                  <a:gd name="T19" fmla="*/ 103 h 116"/>
                  <a:gd name="T20" fmla="*/ 13 w 78"/>
                  <a:gd name="T21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116">
                    <a:moveTo>
                      <a:pt x="13" y="116"/>
                    </a:moveTo>
                    <a:cubicBezTo>
                      <a:pt x="6" y="116"/>
                      <a:pt x="0" y="110"/>
                      <a:pt x="0" y="10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23"/>
                      <a:pt x="22" y="0"/>
                      <a:pt x="51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72" y="0"/>
                      <a:pt x="78" y="6"/>
                      <a:pt x="78" y="13"/>
                    </a:cubicBezTo>
                    <a:cubicBezTo>
                      <a:pt x="78" y="21"/>
                      <a:pt x="72" y="27"/>
                      <a:pt x="6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37" y="27"/>
                      <a:pt x="26" y="38"/>
                      <a:pt x="26" y="51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6" y="110"/>
                      <a:pt x="20" y="116"/>
                      <a:pt x="13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05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06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87199" rtl="0" eaLnBrk="1" latinLnBrk="1" hangingPunct="1">
        <a:lnSpc>
          <a:spcPct val="90000"/>
        </a:lnSpc>
        <a:spcBef>
          <a:spcPct val="0"/>
        </a:spcBef>
        <a:buNone/>
        <a:defRPr sz="4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00" indent="-246800" algn="l" defTabSz="987199" rtl="0" eaLnBrk="1" latinLnBrk="1" hangingPunct="1">
        <a:lnSpc>
          <a:spcPct val="90000"/>
        </a:lnSpc>
        <a:spcBef>
          <a:spcPts val="1080"/>
        </a:spcBef>
        <a:buFont typeface="Arial" panose="020B0604020202020204" pitchFamily="34" charset="0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1pPr>
      <a:lvl2pPr marL="740400" indent="-246800" algn="l" defTabSz="987199" rtl="0" eaLnBrk="1" latinLnBrk="1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591" kern="1200">
          <a:solidFill>
            <a:schemeClr val="tx1"/>
          </a:solidFill>
          <a:latin typeface="+mn-lt"/>
          <a:ea typeface="+mn-ea"/>
          <a:cs typeface="+mn-cs"/>
        </a:defRPr>
      </a:lvl2pPr>
      <a:lvl3pPr marL="1234001" indent="-246800" algn="l" defTabSz="987199" rtl="0" eaLnBrk="1" latinLnBrk="1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727601" indent="-246800" algn="l" defTabSz="987199" rtl="0" eaLnBrk="1" latinLnBrk="1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2221200" indent="-246800" algn="l" defTabSz="987199" rtl="0" eaLnBrk="1" latinLnBrk="1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714801" indent="-246800" algn="l" defTabSz="987199" rtl="0" eaLnBrk="1" latinLnBrk="1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3208401" indent="-246800" algn="l" defTabSz="987199" rtl="0" eaLnBrk="1" latinLnBrk="1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702002" indent="-246800" algn="l" defTabSz="987199" rtl="0" eaLnBrk="1" latinLnBrk="1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4195603" indent="-246800" algn="l" defTabSz="987199" rtl="0" eaLnBrk="1" latinLnBrk="1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93601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87199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480801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1974400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468000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2961601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455201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3948801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31">
          <p15:clr>
            <a:srgbClr val="F26B43"/>
          </p15:clr>
        </p15:guide>
        <p15:guide id="2" pos="23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53" y="925787"/>
            <a:ext cx="2932430" cy="130465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8574" y="0"/>
            <a:ext cx="4822579" cy="755967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 flipH="1">
            <a:off x="-3" y="2221960"/>
            <a:ext cx="2562008" cy="5336254"/>
          </a:xfrm>
          <a:prstGeom prst="rect">
            <a:avLst/>
          </a:prstGeom>
          <a:solidFill>
            <a:srgbClr val="D9D9D9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6723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자유형: 도형 85"/>
          <p:cNvSpPr/>
          <p:nvPr/>
        </p:nvSpPr>
        <p:spPr>
          <a:xfrm flipV="1">
            <a:off x="4477606" y="0"/>
            <a:ext cx="2266463" cy="1462000"/>
          </a:xfrm>
          <a:custGeom>
            <a:avLst/>
            <a:gdLst>
              <a:gd name="connsiteX0" fmla="*/ 1808 w 1583548"/>
              <a:gd name="connsiteY0" fmla="*/ 0 h 1024058"/>
              <a:gd name="connsiteX1" fmla="*/ 1583548 w 1583548"/>
              <a:gd name="connsiteY1" fmla="*/ 1024058 h 1024058"/>
              <a:gd name="connsiteX2" fmla="*/ 0 w 1583548"/>
              <a:gd name="connsiteY2" fmla="*/ 1024058 h 1024058"/>
              <a:gd name="connsiteX3" fmla="*/ 0 w 1583548"/>
              <a:gd name="connsiteY3" fmla="*/ 1171 h 102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3548" h="1024058">
                <a:moveTo>
                  <a:pt x="1808" y="0"/>
                </a:moveTo>
                <a:lnTo>
                  <a:pt x="1583548" y="1024058"/>
                </a:lnTo>
                <a:lnTo>
                  <a:pt x="0" y="1024058"/>
                </a:lnTo>
                <a:lnTo>
                  <a:pt x="0" y="1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6723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4889500" y="626730"/>
            <a:ext cx="860851" cy="516270"/>
          </a:xfrm>
          <a:prstGeom prst="line">
            <a:avLst/>
          </a:prstGeom>
          <a:ln w="12700" cap="rnd">
            <a:solidFill>
              <a:schemeClr val="bg1">
                <a:lumMod val="5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93"/>
          <p:cNvSpPr/>
          <p:nvPr/>
        </p:nvSpPr>
        <p:spPr>
          <a:xfrm flipV="1">
            <a:off x="1" y="2148664"/>
            <a:ext cx="972456" cy="628007"/>
          </a:xfrm>
          <a:custGeom>
            <a:avLst/>
            <a:gdLst>
              <a:gd name="connsiteX0" fmla="*/ 0 w 676051"/>
              <a:gd name="connsiteY0" fmla="*/ 437692 h 437692"/>
              <a:gd name="connsiteX1" fmla="*/ 676051 w 676051"/>
              <a:gd name="connsiteY1" fmla="*/ 437692 h 437692"/>
              <a:gd name="connsiteX2" fmla="*/ 0 w 676051"/>
              <a:gd name="connsiteY2" fmla="*/ 0 h 43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051" h="437692">
                <a:moveTo>
                  <a:pt x="0" y="437692"/>
                </a:moveTo>
                <a:lnTo>
                  <a:pt x="676051" y="4376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6723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자유형: 도형 229"/>
          <p:cNvSpPr/>
          <p:nvPr userDrawn="1"/>
        </p:nvSpPr>
        <p:spPr>
          <a:xfrm flipH="1">
            <a:off x="9399990" y="6731426"/>
            <a:ext cx="1292977" cy="834045"/>
          </a:xfrm>
          <a:custGeom>
            <a:avLst/>
            <a:gdLst>
              <a:gd name="connsiteX0" fmla="*/ 1808 w 1583548"/>
              <a:gd name="connsiteY0" fmla="*/ 0 h 1024058"/>
              <a:gd name="connsiteX1" fmla="*/ 1583548 w 1583548"/>
              <a:gd name="connsiteY1" fmla="*/ 1024058 h 1024058"/>
              <a:gd name="connsiteX2" fmla="*/ 0 w 1583548"/>
              <a:gd name="connsiteY2" fmla="*/ 1024058 h 1024058"/>
              <a:gd name="connsiteX3" fmla="*/ 0 w 1583548"/>
              <a:gd name="connsiteY3" fmla="*/ 1171 h 102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3548" h="1024058">
                <a:moveTo>
                  <a:pt x="1808" y="0"/>
                </a:moveTo>
                <a:lnTo>
                  <a:pt x="1583548" y="1024058"/>
                </a:lnTo>
                <a:lnTo>
                  <a:pt x="0" y="1024058"/>
                </a:lnTo>
                <a:lnTo>
                  <a:pt x="0" y="1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67236"/>
            <a:endParaRPr lang="ko-KR" altLang="en-US" sz="2102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8" name="자유형: 도형 92"/>
          <p:cNvSpPr/>
          <p:nvPr/>
        </p:nvSpPr>
        <p:spPr>
          <a:xfrm flipH="1">
            <a:off x="1897982" y="5990035"/>
            <a:ext cx="2431069" cy="1568180"/>
          </a:xfrm>
          <a:custGeom>
            <a:avLst/>
            <a:gdLst>
              <a:gd name="connsiteX0" fmla="*/ 1808 w 1583548"/>
              <a:gd name="connsiteY0" fmla="*/ 0 h 1024058"/>
              <a:gd name="connsiteX1" fmla="*/ 1583548 w 1583548"/>
              <a:gd name="connsiteY1" fmla="*/ 1024058 h 1024058"/>
              <a:gd name="connsiteX2" fmla="*/ 0 w 1583548"/>
              <a:gd name="connsiteY2" fmla="*/ 1024058 h 1024058"/>
              <a:gd name="connsiteX3" fmla="*/ 0 w 1583548"/>
              <a:gd name="connsiteY3" fmla="*/ 1171 h 102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3548" h="1024058">
                <a:moveTo>
                  <a:pt x="1808" y="0"/>
                </a:moveTo>
                <a:lnTo>
                  <a:pt x="1583548" y="1024058"/>
                </a:lnTo>
                <a:lnTo>
                  <a:pt x="0" y="1024058"/>
                </a:lnTo>
                <a:lnTo>
                  <a:pt x="0" y="1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6723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93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87199" rtl="0" eaLnBrk="1" latinLnBrk="1" hangingPunct="1">
        <a:lnSpc>
          <a:spcPct val="90000"/>
        </a:lnSpc>
        <a:spcBef>
          <a:spcPct val="0"/>
        </a:spcBef>
        <a:buNone/>
        <a:defRPr sz="4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00" indent="-246800" algn="l" defTabSz="987199" rtl="0" eaLnBrk="1" latinLnBrk="1" hangingPunct="1">
        <a:lnSpc>
          <a:spcPct val="90000"/>
        </a:lnSpc>
        <a:spcBef>
          <a:spcPts val="1080"/>
        </a:spcBef>
        <a:buFont typeface="Arial" panose="020B0604020202020204" pitchFamily="34" charset="0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1pPr>
      <a:lvl2pPr marL="740400" indent="-246800" algn="l" defTabSz="987199" rtl="0" eaLnBrk="1" latinLnBrk="1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591" kern="1200">
          <a:solidFill>
            <a:schemeClr val="tx1"/>
          </a:solidFill>
          <a:latin typeface="+mn-lt"/>
          <a:ea typeface="+mn-ea"/>
          <a:cs typeface="+mn-cs"/>
        </a:defRPr>
      </a:lvl2pPr>
      <a:lvl3pPr marL="1234001" indent="-246800" algn="l" defTabSz="987199" rtl="0" eaLnBrk="1" latinLnBrk="1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727601" indent="-246800" algn="l" defTabSz="987199" rtl="0" eaLnBrk="1" latinLnBrk="1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2221200" indent="-246800" algn="l" defTabSz="987199" rtl="0" eaLnBrk="1" latinLnBrk="1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714801" indent="-246800" algn="l" defTabSz="987199" rtl="0" eaLnBrk="1" latinLnBrk="1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3208401" indent="-246800" algn="l" defTabSz="987199" rtl="0" eaLnBrk="1" latinLnBrk="1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702002" indent="-246800" algn="l" defTabSz="987199" rtl="0" eaLnBrk="1" latinLnBrk="1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4195603" indent="-246800" algn="l" defTabSz="987199" rtl="0" eaLnBrk="1" latinLnBrk="1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93601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87199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480801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1974400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468000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2961601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455201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3948801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31">
          <p15:clr>
            <a:srgbClr val="F26B43"/>
          </p15:clr>
        </p15:guide>
        <p15:guide id="2" pos="23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293121" y="7141223"/>
            <a:ext cx="10026341" cy="217036"/>
            <a:chOff x="293121" y="7141223"/>
            <a:chExt cx="10026341" cy="217036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293121" y="7142815"/>
              <a:ext cx="3441579" cy="215444"/>
              <a:chOff x="293121" y="7104715"/>
              <a:chExt cx="3441579" cy="215444"/>
            </a:xfrm>
          </p:grpSpPr>
          <p:sp>
            <p:nvSpPr>
              <p:cNvPr id="31" name="TextBox 30"/>
              <p:cNvSpPr txBox="1"/>
              <p:nvPr userDrawn="1"/>
            </p:nvSpPr>
            <p:spPr>
              <a:xfrm>
                <a:off x="2568996" y="7104715"/>
                <a:ext cx="11657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www.infomark.co.kr</a:t>
                </a:r>
                <a:endParaRPr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>
                <a:off x="293121" y="7118760"/>
                <a:ext cx="237597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Copyright ⓒ </a:t>
                </a:r>
                <a:r>
                  <a:rPr lang="en-US" altLang="ko-KR" sz="7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Infomark.Co</a:t>
                </a:r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., Ltd. All Rights Reserved.  l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3" name="그룹 12"/>
            <p:cNvGrpSpPr/>
            <p:nvPr userDrawn="1"/>
          </p:nvGrpSpPr>
          <p:grpSpPr>
            <a:xfrm>
              <a:off x="9509125" y="7141223"/>
              <a:ext cx="810337" cy="168948"/>
              <a:chOff x="3870325" y="3473450"/>
              <a:chExt cx="2954338" cy="615951"/>
            </a:xfrm>
            <a:solidFill>
              <a:srgbClr val="00ABE4"/>
            </a:solidFill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auto">
              <a:xfrm>
                <a:off x="3927475" y="3719513"/>
                <a:ext cx="87313" cy="366713"/>
              </a:xfrm>
              <a:custGeom>
                <a:avLst/>
                <a:gdLst>
                  <a:gd name="T0" fmla="*/ 14 w 27"/>
                  <a:gd name="T1" fmla="*/ 112 h 112"/>
                  <a:gd name="T2" fmla="*/ 0 w 27"/>
                  <a:gd name="T3" fmla="*/ 99 h 112"/>
                  <a:gd name="T4" fmla="*/ 0 w 27"/>
                  <a:gd name="T5" fmla="*/ 14 h 112"/>
                  <a:gd name="T6" fmla="*/ 14 w 27"/>
                  <a:gd name="T7" fmla="*/ 0 h 112"/>
                  <a:gd name="T8" fmla="*/ 27 w 27"/>
                  <a:gd name="T9" fmla="*/ 14 h 112"/>
                  <a:gd name="T10" fmla="*/ 27 w 27"/>
                  <a:gd name="T11" fmla="*/ 99 h 112"/>
                  <a:gd name="T12" fmla="*/ 14 w 27"/>
                  <a:gd name="T13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12">
                    <a:moveTo>
                      <a:pt x="14" y="112"/>
                    </a:moveTo>
                    <a:cubicBezTo>
                      <a:pt x="6" y="112"/>
                      <a:pt x="0" y="106"/>
                      <a:pt x="0" y="9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1" y="0"/>
                      <a:pt x="27" y="6"/>
                      <a:pt x="27" y="14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106"/>
                      <a:pt x="21" y="112"/>
                      <a:pt x="14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 userDrawn="1"/>
            </p:nvSpPr>
            <p:spPr bwMode="auto">
              <a:xfrm>
                <a:off x="3870325" y="3473450"/>
                <a:ext cx="201613" cy="206375"/>
              </a:xfrm>
              <a:custGeom>
                <a:avLst/>
                <a:gdLst>
                  <a:gd name="T0" fmla="*/ 32 w 63"/>
                  <a:gd name="T1" fmla="*/ 0 h 63"/>
                  <a:gd name="T2" fmla="*/ 0 w 63"/>
                  <a:gd name="T3" fmla="*/ 32 h 63"/>
                  <a:gd name="T4" fmla="*/ 32 w 63"/>
                  <a:gd name="T5" fmla="*/ 63 h 63"/>
                  <a:gd name="T6" fmla="*/ 63 w 63"/>
                  <a:gd name="T7" fmla="*/ 32 h 63"/>
                  <a:gd name="T8" fmla="*/ 32 w 63"/>
                  <a:gd name="T9" fmla="*/ 0 h 63"/>
                  <a:gd name="T10" fmla="*/ 32 w 63"/>
                  <a:gd name="T11" fmla="*/ 43 h 63"/>
                  <a:gd name="T12" fmla="*/ 20 w 63"/>
                  <a:gd name="T13" fmla="*/ 32 h 63"/>
                  <a:gd name="T14" fmla="*/ 32 w 63"/>
                  <a:gd name="T15" fmla="*/ 20 h 63"/>
                  <a:gd name="T16" fmla="*/ 43 w 63"/>
                  <a:gd name="T17" fmla="*/ 32 h 63"/>
                  <a:gd name="T18" fmla="*/ 32 w 63"/>
                  <a:gd name="T19" fmla="*/ 4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3">
                    <a:moveTo>
                      <a:pt x="32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0" y="49"/>
                      <a:pt x="14" y="63"/>
                      <a:pt x="32" y="63"/>
                    </a:cubicBezTo>
                    <a:cubicBezTo>
                      <a:pt x="49" y="63"/>
                      <a:pt x="63" y="49"/>
                      <a:pt x="63" y="32"/>
                    </a:cubicBezTo>
                    <a:cubicBezTo>
                      <a:pt x="63" y="14"/>
                      <a:pt x="49" y="0"/>
                      <a:pt x="32" y="0"/>
                    </a:cubicBezTo>
                    <a:close/>
                    <a:moveTo>
                      <a:pt x="32" y="43"/>
                    </a:moveTo>
                    <a:cubicBezTo>
                      <a:pt x="25" y="43"/>
                      <a:pt x="20" y="38"/>
                      <a:pt x="20" y="32"/>
                    </a:cubicBezTo>
                    <a:cubicBezTo>
                      <a:pt x="20" y="25"/>
                      <a:pt x="25" y="20"/>
                      <a:pt x="32" y="20"/>
                    </a:cubicBezTo>
                    <a:cubicBezTo>
                      <a:pt x="38" y="20"/>
                      <a:pt x="43" y="25"/>
                      <a:pt x="43" y="32"/>
                    </a:cubicBezTo>
                    <a:cubicBezTo>
                      <a:pt x="43" y="38"/>
                      <a:pt x="38" y="43"/>
                      <a:pt x="3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4087813" y="3706813"/>
                <a:ext cx="325438" cy="379413"/>
              </a:xfrm>
              <a:custGeom>
                <a:avLst/>
                <a:gdLst>
                  <a:gd name="T0" fmla="*/ 89 w 102"/>
                  <a:gd name="T1" fmla="*/ 116 h 116"/>
                  <a:gd name="T2" fmla="*/ 75 w 102"/>
                  <a:gd name="T3" fmla="*/ 103 h 116"/>
                  <a:gd name="T4" fmla="*/ 75 w 102"/>
                  <a:gd name="T5" fmla="*/ 51 h 116"/>
                  <a:gd name="T6" fmla="*/ 51 w 102"/>
                  <a:gd name="T7" fmla="*/ 27 h 116"/>
                  <a:gd name="T8" fmla="*/ 27 w 102"/>
                  <a:gd name="T9" fmla="*/ 51 h 116"/>
                  <a:gd name="T10" fmla="*/ 27 w 102"/>
                  <a:gd name="T11" fmla="*/ 103 h 116"/>
                  <a:gd name="T12" fmla="*/ 14 w 102"/>
                  <a:gd name="T13" fmla="*/ 116 h 116"/>
                  <a:gd name="T14" fmla="*/ 0 w 102"/>
                  <a:gd name="T15" fmla="*/ 103 h 116"/>
                  <a:gd name="T16" fmla="*/ 0 w 102"/>
                  <a:gd name="T17" fmla="*/ 51 h 116"/>
                  <a:gd name="T18" fmla="*/ 51 w 102"/>
                  <a:gd name="T19" fmla="*/ 0 h 116"/>
                  <a:gd name="T20" fmla="*/ 102 w 102"/>
                  <a:gd name="T21" fmla="*/ 51 h 116"/>
                  <a:gd name="T22" fmla="*/ 102 w 102"/>
                  <a:gd name="T23" fmla="*/ 103 h 116"/>
                  <a:gd name="T24" fmla="*/ 89 w 102"/>
                  <a:gd name="T2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116">
                    <a:moveTo>
                      <a:pt x="89" y="116"/>
                    </a:moveTo>
                    <a:cubicBezTo>
                      <a:pt x="81" y="116"/>
                      <a:pt x="75" y="110"/>
                      <a:pt x="75" y="103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38"/>
                      <a:pt x="65" y="27"/>
                      <a:pt x="51" y="27"/>
                    </a:cubicBezTo>
                    <a:cubicBezTo>
                      <a:pt x="38" y="27"/>
                      <a:pt x="27" y="38"/>
                      <a:pt x="27" y="51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7" y="110"/>
                      <a:pt x="21" y="116"/>
                      <a:pt x="14" y="116"/>
                    </a:cubicBezTo>
                    <a:cubicBezTo>
                      <a:pt x="6" y="116"/>
                      <a:pt x="0" y="110"/>
                      <a:pt x="0" y="10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80" y="0"/>
                      <a:pt x="102" y="23"/>
                      <a:pt x="102" y="51"/>
                    </a:cubicBezTo>
                    <a:cubicBezTo>
                      <a:pt x="102" y="103"/>
                      <a:pt x="102" y="103"/>
                      <a:pt x="102" y="103"/>
                    </a:cubicBezTo>
                    <a:cubicBezTo>
                      <a:pt x="102" y="110"/>
                      <a:pt x="96" y="116"/>
                      <a:pt x="8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8"/>
              <p:cNvSpPr>
                <a:spLocks/>
              </p:cNvSpPr>
              <p:nvPr userDrawn="1"/>
            </p:nvSpPr>
            <p:spPr bwMode="auto">
              <a:xfrm>
                <a:off x="5153025" y="3706813"/>
                <a:ext cx="568325" cy="379413"/>
              </a:xfrm>
              <a:custGeom>
                <a:avLst/>
                <a:gdLst>
                  <a:gd name="T0" fmla="*/ 127 w 178"/>
                  <a:gd name="T1" fmla="*/ 0 h 116"/>
                  <a:gd name="T2" fmla="*/ 89 w 178"/>
                  <a:gd name="T3" fmla="*/ 16 h 116"/>
                  <a:gd name="T4" fmla="*/ 51 w 178"/>
                  <a:gd name="T5" fmla="*/ 0 h 116"/>
                  <a:gd name="T6" fmla="*/ 0 w 178"/>
                  <a:gd name="T7" fmla="*/ 51 h 116"/>
                  <a:gd name="T8" fmla="*/ 0 w 178"/>
                  <a:gd name="T9" fmla="*/ 103 h 116"/>
                  <a:gd name="T10" fmla="*/ 14 w 178"/>
                  <a:gd name="T11" fmla="*/ 116 h 116"/>
                  <a:gd name="T12" fmla="*/ 27 w 178"/>
                  <a:gd name="T13" fmla="*/ 103 h 116"/>
                  <a:gd name="T14" fmla="*/ 27 w 178"/>
                  <a:gd name="T15" fmla="*/ 51 h 116"/>
                  <a:gd name="T16" fmla="*/ 51 w 178"/>
                  <a:gd name="T17" fmla="*/ 27 h 116"/>
                  <a:gd name="T18" fmla="*/ 75 w 178"/>
                  <a:gd name="T19" fmla="*/ 51 h 116"/>
                  <a:gd name="T20" fmla="*/ 75 w 178"/>
                  <a:gd name="T21" fmla="*/ 103 h 116"/>
                  <a:gd name="T22" fmla="*/ 89 w 178"/>
                  <a:gd name="T23" fmla="*/ 116 h 116"/>
                  <a:gd name="T24" fmla="*/ 102 w 178"/>
                  <a:gd name="T25" fmla="*/ 103 h 116"/>
                  <a:gd name="T26" fmla="*/ 102 w 178"/>
                  <a:gd name="T27" fmla="*/ 51 h 116"/>
                  <a:gd name="T28" fmla="*/ 127 w 178"/>
                  <a:gd name="T29" fmla="*/ 27 h 116"/>
                  <a:gd name="T30" fmla="*/ 151 w 178"/>
                  <a:gd name="T31" fmla="*/ 51 h 116"/>
                  <a:gd name="T32" fmla="*/ 151 w 178"/>
                  <a:gd name="T33" fmla="*/ 103 h 116"/>
                  <a:gd name="T34" fmla="*/ 164 w 178"/>
                  <a:gd name="T35" fmla="*/ 116 h 116"/>
                  <a:gd name="T36" fmla="*/ 178 w 178"/>
                  <a:gd name="T37" fmla="*/ 103 h 116"/>
                  <a:gd name="T38" fmla="*/ 178 w 178"/>
                  <a:gd name="T39" fmla="*/ 51 h 116"/>
                  <a:gd name="T40" fmla="*/ 127 w 178"/>
                  <a:gd name="T4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8" h="116">
                    <a:moveTo>
                      <a:pt x="127" y="0"/>
                    </a:moveTo>
                    <a:cubicBezTo>
                      <a:pt x="112" y="0"/>
                      <a:pt x="98" y="6"/>
                      <a:pt x="89" y="16"/>
                    </a:cubicBezTo>
                    <a:cubicBezTo>
                      <a:pt x="80" y="6"/>
                      <a:pt x="66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0"/>
                      <a:pt x="6" y="116"/>
                      <a:pt x="14" y="116"/>
                    </a:cubicBezTo>
                    <a:cubicBezTo>
                      <a:pt x="21" y="116"/>
                      <a:pt x="27" y="110"/>
                      <a:pt x="27" y="103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7" y="38"/>
                      <a:pt x="38" y="27"/>
                      <a:pt x="51" y="27"/>
                    </a:cubicBezTo>
                    <a:cubicBezTo>
                      <a:pt x="65" y="27"/>
                      <a:pt x="75" y="38"/>
                      <a:pt x="75" y="51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75" y="110"/>
                      <a:pt x="81" y="116"/>
                      <a:pt x="89" y="116"/>
                    </a:cubicBezTo>
                    <a:cubicBezTo>
                      <a:pt x="96" y="116"/>
                      <a:pt x="102" y="110"/>
                      <a:pt x="102" y="103"/>
                    </a:cubicBezTo>
                    <a:cubicBezTo>
                      <a:pt x="102" y="51"/>
                      <a:pt x="102" y="51"/>
                      <a:pt x="102" y="51"/>
                    </a:cubicBezTo>
                    <a:cubicBezTo>
                      <a:pt x="102" y="38"/>
                      <a:pt x="113" y="27"/>
                      <a:pt x="127" y="27"/>
                    </a:cubicBezTo>
                    <a:cubicBezTo>
                      <a:pt x="140" y="27"/>
                      <a:pt x="151" y="38"/>
                      <a:pt x="151" y="51"/>
                    </a:cubicBezTo>
                    <a:cubicBezTo>
                      <a:pt x="151" y="103"/>
                      <a:pt x="151" y="103"/>
                      <a:pt x="151" y="103"/>
                    </a:cubicBezTo>
                    <a:cubicBezTo>
                      <a:pt x="151" y="110"/>
                      <a:pt x="157" y="116"/>
                      <a:pt x="164" y="116"/>
                    </a:cubicBezTo>
                    <a:cubicBezTo>
                      <a:pt x="172" y="116"/>
                      <a:pt x="178" y="110"/>
                      <a:pt x="178" y="103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23"/>
                      <a:pt x="155" y="0"/>
                      <a:pt x="1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9"/>
              <p:cNvSpPr>
                <a:spLocks/>
              </p:cNvSpPr>
              <p:nvPr userDrawn="1"/>
            </p:nvSpPr>
            <p:spPr bwMode="auto">
              <a:xfrm>
                <a:off x="4491038" y="3522663"/>
                <a:ext cx="239713" cy="563563"/>
              </a:xfrm>
              <a:custGeom>
                <a:avLst/>
                <a:gdLst>
                  <a:gd name="T0" fmla="*/ 51 w 75"/>
                  <a:gd name="T1" fmla="*/ 27 h 172"/>
                  <a:gd name="T2" fmla="*/ 61 w 75"/>
                  <a:gd name="T3" fmla="*/ 27 h 172"/>
                  <a:gd name="T4" fmla="*/ 75 w 75"/>
                  <a:gd name="T5" fmla="*/ 14 h 172"/>
                  <a:gd name="T6" fmla="*/ 61 w 75"/>
                  <a:gd name="T7" fmla="*/ 0 h 172"/>
                  <a:gd name="T8" fmla="*/ 51 w 75"/>
                  <a:gd name="T9" fmla="*/ 0 h 172"/>
                  <a:gd name="T10" fmla="*/ 0 w 75"/>
                  <a:gd name="T11" fmla="*/ 51 h 172"/>
                  <a:gd name="T12" fmla="*/ 0 w 75"/>
                  <a:gd name="T13" fmla="*/ 159 h 172"/>
                  <a:gd name="T14" fmla="*/ 13 w 75"/>
                  <a:gd name="T15" fmla="*/ 172 h 172"/>
                  <a:gd name="T16" fmla="*/ 27 w 75"/>
                  <a:gd name="T17" fmla="*/ 159 h 172"/>
                  <a:gd name="T18" fmla="*/ 27 w 75"/>
                  <a:gd name="T19" fmla="*/ 93 h 172"/>
                  <a:gd name="T20" fmla="*/ 57 w 75"/>
                  <a:gd name="T21" fmla="*/ 93 h 172"/>
                  <a:gd name="T22" fmla="*/ 70 w 75"/>
                  <a:gd name="T23" fmla="*/ 80 h 172"/>
                  <a:gd name="T24" fmla="*/ 57 w 75"/>
                  <a:gd name="T25" fmla="*/ 66 h 172"/>
                  <a:gd name="T26" fmla="*/ 27 w 75"/>
                  <a:gd name="T27" fmla="*/ 66 h 172"/>
                  <a:gd name="T28" fmla="*/ 27 w 75"/>
                  <a:gd name="T29" fmla="*/ 51 h 172"/>
                  <a:gd name="T30" fmla="*/ 51 w 75"/>
                  <a:gd name="T31" fmla="*/ 2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172">
                    <a:moveTo>
                      <a:pt x="51" y="27"/>
                    </a:moveTo>
                    <a:cubicBezTo>
                      <a:pt x="61" y="27"/>
                      <a:pt x="61" y="27"/>
                      <a:pt x="61" y="27"/>
                    </a:cubicBezTo>
                    <a:cubicBezTo>
                      <a:pt x="69" y="27"/>
                      <a:pt x="75" y="21"/>
                      <a:pt x="75" y="14"/>
                    </a:cubicBezTo>
                    <a:cubicBezTo>
                      <a:pt x="75" y="6"/>
                      <a:pt x="69" y="0"/>
                      <a:pt x="6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0" y="166"/>
                      <a:pt x="6" y="172"/>
                      <a:pt x="13" y="172"/>
                    </a:cubicBezTo>
                    <a:cubicBezTo>
                      <a:pt x="21" y="172"/>
                      <a:pt x="27" y="166"/>
                      <a:pt x="27" y="159"/>
                    </a:cubicBezTo>
                    <a:cubicBezTo>
                      <a:pt x="27" y="93"/>
                      <a:pt x="27" y="93"/>
                      <a:pt x="2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64" y="93"/>
                      <a:pt x="70" y="87"/>
                      <a:pt x="70" y="80"/>
                    </a:cubicBezTo>
                    <a:cubicBezTo>
                      <a:pt x="70" y="72"/>
                      <a:pt x="64" y="66"/>
                      <a:pt x="57" y="66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7" y="38"/>
                      <a:pt x="38" y="27"/>
                      <a:pt x="5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 noEditPoints="1"/>
              </p:cNvSpPr>
              <p:nvPr userDrawn="1"/>
            </p:nvSpPr>
            <p:spPr bwMode="auto">
              <a:xfrm>
                <a:off x="4733925" y="3706813"/>
                <a:ext cx="369888" cy="379413"/>
              </a:xfrm>
              <a:custGeom>
                <a:avLst/>
                <a:gdLst>
                  <a:gd name="T0" fmla="*/ 58 w 116"/>
                  <a:gd name="T1" fmla="*/ 116 h 116"/>
                  <a:gd name="T2" fmla="*/ 0 w 116"/>
                  <a:gd name="T3" fmla="*/ 58 h 116"/>
                  <a:gd name="T4" fmla="*/ 58 w 116"/>
                  <a:gd name="T5" fmla="*/ 0 h 116"/>
                  <a:gd name="T6" fmla="*/ 116 w 116"/>
                  <a:gd name="T7" fmla="*/ 58 h 116"/>
                  <a:gd name="T8" fmla="*/ 58 w 116"/>
                  <a:gd name="T9" fmla="*/ 116 h 116"/>
                  <a:gd name="T10" fmla="*/ 58 w 116"/>
                  <a:gd name="T11" fmla="*/ 27 h 116"/>
                  <a:gd name="T12" fmla="*/ 27 w 116"/>
                  <a:gd name="T13" fmla="*/ 58 h 116"/>
                  <a:gd name="T14" fmla="*/ 58 w 116"/>
                  <a:gd name="T15" fmla="*/ 89 h 116"/>
                  <a:gd name="T16" fmla="*/ 90 w 116"/>
                  <a:gd name="T17" fmla="*/ 58 h 116"/>
                  <a:gd name="T18" fmla="*/ 58 w 116"/>
                  <a:gd name="T19" fmla="*/ 2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6">
                    <a:moveTo>
                      <a:pt x="58" y="116"/>
                    </a:moveTo>
                    <a:cubicBezTo>
                      <a:pt x="26" y="116"/>
                      <a:pt x="0" y="90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lose/>
                    <a:moveTo>
                      <a:pt x="58" y="27"/>
                    </a:moveTo>
                    <a:cubicBezTo>
                      <a:pt x="41" y="27"/>
                      <a:pt x="27" y="41"/>
                      <a:pt x="27" y="58"/>
                    </a:cubicBezTo>
                    <a:cubicBezTo>
                      <a:pt x="27" y="75"/>
                      <a:pt x="41" y="89"/>
                      <a:pt x="58" y="89"/>
                    </a:cubicBezTo>
                    <a:cubicBezTo>
                      <a:pt x="76" y="89"/>
                      <a:pt x="90" y="75"/>
                      <a:pt x="90" y="58"/>
                    </a:cubicBezTo>
                    <a:cubicBezTo>
                      <a:pt x="90" y="41"/>
                      <a:pt x="76" y="27"/>
                      <a:pt x="5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 noEditPoints="1"/>
              </p:cNvSpPr>
              <p:nvPr userDrawn="1"/>
            </p:nvSpPr>
            <p:spPr bwMode="auto">
              <a:xfrm>
                <a:off x="5772150" y="3706813"/>
                <a:ext cx="371475" cy="382588"/>
              </a:xfrm>
              <a:custGeom>
                <a:avLst/>
                <a:gdLst>
                  <a:gd name="T0" fmla="*/ 58 w 116"/>
                  <a:gd name="T1" fmla="*/ 0 h 117"/>
                  <a:gd name="T2" fmla="*/ 0 w 116"/>
                  <a:gd name="T3" fmla="*/ 58 h 117"/>
                  <a:gd name="T4" fmla="*/ 58 w 116"/>
                  <a:gd name="T5" fmla="*/ 117 h 117"/>
                  <a:gd name="T6" fmla="*/ 90 w 116"/>
                  <a:gd name="T7" fmla="*/ 107 h 117"/>
                  <a:gd name="T8" fmla="*/ 102 w 116"/>
                  <a:gd name="T9" fmla="*/ 117 h 117"/>
                  <a:gd name="T10" fmla="*/ 116 w 116"/>
                  <a:gd name="T11" fmla="*/ 103 h 117"/>
                  <a:gd name="T12" fmla="*/ 116 w 116"/>
                  <a:gd name="T13" fmla="*/ 58 h 117"/>
                  <a:gd name="T14" fmla="*/ 58 w 116"/>
                  <a:gd name="T15" fmla="*/ 0 h 117"/>
                  <a:gd name="T16" fmla="*/ 58 w 116"/>
                  <a:gd name="T17" fmla="*/ 90 h 117"/>
                  <a:gd name="T18" fmla="*/ 27 w 116"/>
                  <a:gd name="T19" fmla="*/ 58 h 117"/>
                  <a:gd name="T20" fmla="*/ 58 w 116"/>
                  <a:gd name="T21" fmla="*/ 27 h 117"/>
                  <a:gd name="T22" fmla="*/ 89 w 116"/>
                  <a:gd name="T23" fmla="*/ 58 h 117"/>
                  <a:gd name="T24" fmla="*/ 58 w 116"/>
                  <a:gd name="T25" fmla="*/ 9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117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8" y="117"/>
                    </a:cubicBezTo>
                    <a:cubicBezTo>
                      <a:pt x="70" y="117"/>
                      <a:pt x="80" y="113"/>
                      <a:pt x="90" y="107"/>
                    </a:cubicBezTo>
                    <a:cubicBezTo>
                      <a:pt x="91" y="113"/>
                      <a:pt x="96" y="117"/>
                      <a:pt x="102" y="117"/>
                    </a:cubicBezTo>
                    <a:cubicBezTo>
                      <a:pt x="110" y="117"/>
                      <a:pt x="116" y="111"/>
                      <a:pt x="116" y="103"/>
                    </a:cubicBezTo>
                    <a:cubicBezTo>
                      <a:pt x="116" y="58"/>
                      <a:pt x="116" y="58"/>
                      <a:pt x="116" y="58"/>
                    </a:cubicBezTo>
                    <a:cubicBezTo>
                      <a:pt x="116" y="26"/>
                      <a:pt x="90" y="0"/>
                      <a:pt x="58" y="0"/>
                    </a:cubicBezTo>
                    <a:close/>
                    <a:moveTo>
                      <a:pt x="58" y="90"/>
                    </a:moveTo>
                    <a:cubicBezTo>
                      <a:pt x="41" y="90"/>
                      <a:pt x="27" y="76"/>
                      <a:pt x="27" y="58"/>
                    </a:cubicBezTo>
                    <a:cubicBezTo>
                      <a:pt x="27" y="41"/>
                      <a:pt x="41" y="27"/>
                      <a:pt x="58" y="27"/>
                    </a:cubicBezTo>
                    <a:cubicBezTo>
                      <a:pt x="75" y="27"/>
                      <a:pt x="89" y="41"/>
                      <a:pt x="89" y="58"/>
                    </a:cubicBezTo>
                    <a:cubicBezTo>
                      <a:pt x="89" y="76"/>
                      <a:pt x="75" y="90"/>
                      <a:pt x="58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2"/>
              <p:cNvSpPr>
                <a:spLocks/>
              </p:cNvSpPr>
              <p:nvPr userDrawn="1"/>
            </p:nvSpPr>
            <p:spPr bwMode="auto">
              <a:xfrm>
                <a:off x="6492875" y="3525838"/>
                <a:ext cx="331788" cy="560388"/>
              </a:xfrm>
              <a:custGeom>
                <a:avLst/>
                <a:gdLst>
                  <a:gd name="T0" fmla="*/ 97 w 104"/>
                  <a:gd name="T1" fmla="*/ 147 h 171"/>
                  <a:gd name="T2" fmla="*/ 50 w 104"/>
                  <a:gd name="T3" fmla="*/ 113 h 171"/>
                  <a:gd name="T4" fmla="*/ 97 w 104"/>
                  <a:gd name="T5" fmla="*/ 79 h 171"/>
                  <a:gd name="T6" fmla="*/ 100 w 104"/>
                  <a:gd name="T7" fmla="*/ 60 h 171"/>
                  <a:gd name="T8" fmla="*/ 81 w 104"/>
                  <a:gd name="T9" fmla="*/ 57 h 171"/>
                  <a:gd name="T10" fmla="*/ 27 w 104"/>
                  <a:gd name="T11" fmla="*/ 96 h 171"/>
                  <a:gd name="T12" fmla="*/ 27 w 104"/>
                  <a:gd name="T13" fmla="*/ 13 h 171"/>
                  <a:gd name="T14" fmla="*/ 13 w 104"/>
                  <a:gd name="T15" fmla="*/ 0 h 171"/>
                  <a:gd name="T16" fmla="*/ 0 w 104"/>
                  <a:gd name="T17" fmla="*/ 13 h 171"/>
                  <a:gd name="T18" fmla="*/ 0 w 104"/>
                  <a:gd name="T19" fmla="*/ 158 h 171"/>
                  <a:gd name="T20" fmla="*/ 13 w 104"/>
                  <a:gd name="T21" fmla="*/ 171 h 171"/>
                  <a:gd name="T22" fmla="*/ 27 w 104"/>
                  <a:gd name="T23" fmla="*/ 158 h 171"/>
                  <a:gd name="T24" fmla="*/ 27 w 104"/>
                  <a:gd name="T25" fmla="*/ 130 h 171"/>
                  <a:gd name="T26" fmla="*/ 81 w 104"/>
                  <a:gd name="T27" fmla="*/ 169 h 171"/>
                  <a:gd name="T28" fmla="*/ 89 w 104"/>
                  <a:gd name="T29" fmla="*/ 171 h 171"/>
                  <a:gd name="T30" fmla="*/ 100 w 104"/>
                  <a:gd name="T31" fmla="*/ 166 h 171"/>
                  <a:gd name="T32" fmla="*/ 97 w 104"/>
                  <a:gd name="T33" fmla="*/ 14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71">
                    <a:moveTo>
                      <a:pt x="97" y="147"/>
                    </a:moveTo>
                    <a:cubicBezTo>
                      <a:pt x="50" y="113"/>
                      <a:pt x="50" y="113"/>
                      <a:pt x="50" y="113"/>
                    </a:cubicBezTo>
                    <a:cubicBezTo>
                      <a:pt x="97" y="79"/>
                      <a:pt x="97" y="79"/>
                      <a:pt x="97" y="79"/>
                    </a:cubicBezTo>
                    <a:cubicBezTo>
                      <a:pt x="103" y="75"/>
                      <a:pt x="104" y="66"/>
                      <a:pt x="100" y="60"/>
                    </a:cubicBezTo>
                    <a:cubicBezTo>
                      <a:pt x="95" y="54"/>
                      <a:pt x="87" y="53"/>
                      <a:pt x="81" y="57"/>
                    </a:cubicBezTo>
                    <a:cubicBezTo>
                      <a:pt x="27" y="96"/>
                      <a:pt x="27" y="96"/>
                      <a:pt x="27" y="96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6"/>
                      <a:pt x="21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65"/>
                      <a:pt x="6" y="171"/>
                      <a:pt x="13" y="171"/>
                    </a:cubicBezTo>
                    <a:cubicBezTo>
                      <a:pt x="21" y="171"/>
                      <a:pt x="27" y="165"/>
                      <a:pt x="27" y="158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81" y="169"/>
                      <a:pt x="81" y="169"/>
                      <a:pt x="81" y="169"/>
                    </a:cubicBezTo>
                    <a:cubicBezTo>
                      <a:pt x="83" y="170"/>
                      <a:pt x="86" y="171"/>
                      <a:pt x="89" y="171"/>
                    </a:cubicBezTo>
                    <a:cubicBezTo>
                      <a:pt x="93" y="171"/>
                      <a:pt x="97" y="169"/>
                      <a:pt x="100" y="166"/>
                    </a:cubicBezTo>
                    <a:cubicBezTo>
                      <a:pt x="104" y="160"/>
                      <a:pt x="103" y="151"/>
                      <a:pt x="97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3"/>
              <p:cNvSpPr>
                <a:spLocks/>
              </p:cNvSpPr>
              <p:nvPr userDrawn="1"/>
            </p:nvSpPr>
            <p:spPr bwMode="auto">
              <a:xfrm>
                <a:off x="6210300" y="3706813"/>
                <a:ext cx="249238" cy="379413"/>
              </a:xfrm>
              <a:custGeom>
                <a:avLst/>
                <a:gdLst>
                  <a:gd name="T0" fmla="*/ 13 w 78"/>
                  <a:gd name="T1" fmla="*/ 116 h 116"/>
                  <a:gd name="T2" fmla="*/ 0 w 78"/>
                  <a:gd name="T3" fmla="*/ 103 h 116"/>
                  <a:gd name="T4" fmla="*/ 0 w 78"/>
                  <a:gd name="T5" fmla="*/ 51 h 116"/>
                  <a:gd name="T6" fmla="*/ 51 w 78"/>
                  <a:gd name="T7" fmla="*/ 0 h 116"/>
                  <a:gd name="T8" fmla="*/ 64 w 78"/>
                  <a:gd name="T9" fmla="*/ 0 h 116"/>
                  <a:gd name="T10" fmla="*/ 78 w 78"/>
                  <a:gd name="T11" fmla="*/ 13 h 116"/>
                  <a:gd name="T12" fmla="*/ 64 w 78"/>
                  <a:gd name="T13" fmla="*/ 27 h 116"/>
                  <a:gd name="T14" fmla="*/ 51 w 78"/>
                  <a:gd name="T15" fmla="*/ 27 h 116"/>
                  <a:gd name="T16" fmla="*/ 26 w 78"/>
                  <a:gd name="T17" fmla="*/ 51 h 116"/>
                  <a:gd name="T18" fmla="*/ 26 w 78"/>
                  <a:gd name="T19" fmla="*/ 103 h 116"/>
                  <a:gd name="T20" fmla="*/ 13 w 78"/>
                  <a:gd name="T21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116">
                    <a:moveTo>
                      <a:pt x="13" y="116"/>
                    </a:moveTo>
                    <a:cubicBezTo>
                      <a:pt x="6" y="116"/>
                      <a:pt x="0" y="110"/>
                      <a:pt x="0" y="10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23"/>
                      <a:pt x="22" y="0"/>
                      <a:pt x="51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72" y="0"/>
                      <a:pt x="78" y="6"/>
                      <a:pt x="78" y="13"/>
                    </a:cubicBezTo>
                    <a:cubicBezTo>
                      <a:pt x="78" y="21"/>
                      <a:pt x="72" y="27"/>
                      <a:pt x="6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37" y="27"/>
                      <a:pt x="26" y="38"/>
                      <a:pt x="26" y="51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6" y="110"/>
                      <a:pt x="20" y="116"/>
                      <a:pt x="13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66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87199" rtl="0" eaLnBrk="1" latinLnBrk="1" hangingPunct="1">
        <a:lnSpc>
          <a:spcPct val="90000"/>
        </a:lnSpc>
        <a:spcBef>
          <a:spcPct val="0"/>
        </a:spcBef>
        <a:buNone/>
        <a:defRPr sz="4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00" indent="-246800" algn="l" defTabSz="987199" rtl="0" eaLnBrk="1" latinLnBrk="1" hangingPunct="1">
        <a:lnSpc>
          <a:spcPct val="90000"/>
        </a:lnSpc>
        <a:spcBef>
          <a:spcPts val="1080"/>
        </a:spcBef>
        <a:buFont typeface="Arial" panose="020B0604020202020204" pitchFamily="34" charset="0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1pPr>
      <a:lvl2pPr marL="740400" indent="-246800" algn="l" defTabSz="987199" rtl="0" eaLnBrk="1" latinLnBrk="1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591" kern="1200">
          <a:solidFill>
            <a:schemeClr val="tx1"/>
          </a:solidFill>
          <a:latin typeface="+mn-lt"/>
          <a:ea typeface="+mn-ea"/>
          <a:cs typeface="+mn-cs"/>
        </a:defRPr>
      </a:lvl2pPr>
      <a:lvl3pPr marL="1234001" indent="-246800" algn="l" defTabSz="987199" rtl="0" eaLnBrk="1" latinLnBrk="1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727601" indent="-246800" algn="l" defTabSz="987199" rtl="0" eaLnBrk="1" latinLnBrk="1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2221200" indent="-246800" algn="l" defTabSz="987199" rtl="0" eaLnBrk="1" latinLnBrk="1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714801" indent="-246800" algn="l" defTabSz="987199" rtl="0" eaLnBrk="1" latinLnBrk="1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3208401" indent="-246800" algn="l" defTabSz="987199" rtl="0" eaLnBrk="1" latinLnBrk="1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702002" indent="-246800" algn="l" defTabSz="987199" rtl="0" eaLnBrk="1" latinLnBrk="1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4195603" indent="-246800" algn="l" defTabSz="987199" rtl="0" eaLnBrk="1" latinLnBrk="1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93601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87199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480801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1974400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468000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2961601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455201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3948801" algn="l" defTabSz="98719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31">
          <p15:clr>
            <a:srgbClr val="F26B43"/>
          </p15:clr>
        </p15:guide>
        <p15:guide id="2" pos="23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0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"/>
            <a:ext cx="10691949" cy="75595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35" y="1698134"/>
            <a:ext cx="90654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40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ETOS </a:t>
            </a:r>
            <a:r>
              <a:rPr lang="ko-KR" altLang="en-US" sz="40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장애 보고</a:t>
            </a:r>
            <a:endParaRPr lang="en-US" altLang="ko-KR" sz="4000" b="1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8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(ETOS Agent </a:t>
            </a:r>
            <a:r>
              <a:rPr lang="ko-KR" altLang="en-US" sz="28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활성화 시 장애</a:t>
            </a:r>
            <a:r>
              <a:rPr lang="en-US" altLang="ko-KR" sz="28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77169E3-B3A3-4AE3-9429-2652F0A8C41D}"/>
              </a:ext>
            </a:extLst>
          </p:cNvPr>
          <p:cNvSpPr txBox="1"/>
          <p:nvPr/>
        </p:nvSpPr>
        <p:spPr>
          <a:xfrm>
            <a:off x="518935" y="620916"/>
            <a:ext cx="3825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n w="3175"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혁신적인 제품으로   </a:t>
            </a:r>
            <a:endParaRPr lang="en-US" altLang="ko-KR" sz="2000" dirty="0">
              <a:ln w="3175">
                <a:solidFill>
                  <a:schemeClr val="bg2">
                    <a:lumMod val="25000"/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</a:endParaRPr>
          </a:p>
          <a:p>
            <a:r>
              <a:rPr lang="en-US" altLang="ko-KR" sz="2000" b="1" dirty="0">
                <a:ln w="3175"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ICT </a:t>
            </a:r>
            <a:r>
              <a:rPr lang="ko-KR" altLang="en-US" sz="2000" b="1" dirty="0">
                <a:ln w="3175"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디바이스 시장을 리드하다</a:t>
            </a:r>
            <a:r>
              <a:rPr lang="en-US" altLang="ko-KR" sz="2000" b="1" dirty="0">
                <a:ln w="3175"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. </a:t>
            </a:r>
            <a:endParaRPr lang="ko-KR" altLang="en-US" sz="2000" b="1" dirty="0">
              <a:ln w="3175">
                <a:solidFill>
                  <a:schemeClr val="bg2">
                    <a:lumMod val="25000"/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2C6AB1F-200E-43EA-AD97-CC7A19BCDB27}"/>
              </a:ext>
            </a:extLst>
          </p:cNvPr>
          <p:cNvSpPr txBox="1"/>
          <p:nvPr/>
        </p:nvSpPr>
        <p:spPr>
          <a:xfrm>
            <a:off x="546367" y="420861"/>
            <a:ext cx="177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ln w="3175">
                  <a:solidFill>
                    <a:schemeClr val="bg2">
                      <a:lumMod val="25000"/>
                      <a:alpha val="5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Investor Relations 2021</a:t>
            </a:r>
            <a:endParaRPr lang="ko-KR" altLang="en-US" sz="1000" dirty="0">
              <a:ln w="3175">
                <a:solidFill>
                  <a:schemeClr val="bg2">
                    <a:lumMod val="25000"/>
                    <a:alpha val="5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endParaRPr lang="ko-KR" altLang="en-US" sz="1000" dirty="0">
              <a:ln>
                <a:solidFill>
                  <a:schemeClr val="bg2">
                    <a:lumMod val="25000"/>
                    <a:alpha val="5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864C56-884F-4954-A81C-F76F2BED5354}"/>
              </a:ext>
            </a:extLst>
          </p:cNvPr>
          <p:cNvSpPr txBox="1"/>
          <p:nvPr/>
        </p:nvSpPr>
        <p:spPr>
          <a:xfrm>
            <a:off x="8966270" y="635163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2021.10.19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22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-68094"/>
            <a:ext cx="10691814" cy="7627769"/>
          </a:xfrm>
          <a:prstGeom prst="rect">
            <a:avLst/>
          </a:prstGeom>
          <a:solidFill>
            <a:srgbClr val="1D3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852" y="6292664"/>
            <a:ext cx="1350108" cy="279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A91663-CA1F-4ACE-AAE0-1DE71D113C24}"/>
              </a:ext>
            </a:extLst>
          </p:cNvPr>
          <p:cNvSpPr txBox="1"/>
          <p:nvPr/>
        </p:nvSpPr>
        <p:spPr>
          <a:xfrm>
            <a:off x="6305" y="6675776"/>
            <a:ext cx="10691814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US" altLang="ko-KR" sz="1100" spc="-95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100" spc="-95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주</a:t>
            </a:r>
            <a:r>
              <a:rPr lang="en-US" altLang="ko-KR" sz="1100" spc="-95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100" spc="-95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인포마크</a:t>
            </a:r>
            <a:r>
              <a:rPr lang="ko-KR" altLang="en-US" sz="1100" spc="-95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경기도 성남시 분당구 </a:t>
            </a:r>
            <a:r>
              <a:rPr lang="ko-KR" altLang="en-US" sz="1100" spc="-95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황새울로</a:t>
            </a:r>
            <a:r>
              <a:rPr lang="ko-KR" altLang="en-US" sz="1100" spc="-95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100" spc="-95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216 3</a:t>
            </a:r>
            <a:r>
              <a:rPr lang="ko-KR" altLang="en-US" sz="1100" spc="-95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층</a:t>
            </a:r>
            <a:endParaRPr lang="en-US" altLang="ko-KR" sz="1100" spc="-95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 latinLnBrk="0"/>
            <a:r>
              <a:rPr lang="en-US" altLang="ko-KR" sz="1100" spc="-95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TEL 02-6205-0505 FAX 031-714-0454 E-MAIL editor@Infomark.co.kr</a:t>
            </a:r>
          </a:p>
          <a:p>
            <a:pPr algn="ctr" latinLnBrk="0"/>
            <a:r>
              <a:rPr lang="en-US" altLang="ko-KR" sz="1100" spc="-95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http://www.infomark.co.kr</a:t>
            </a:r>
            <a:endParaRPr lang="ko-KR" altLang="en-US" sz="1100" spc="-95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CB4669-94F7-4B07-8545-DAE40C46F6D8}"/>
              </a:ext>
            </a:extLst>
          </p:cNvPr>
          <p:cNvSpPr/>
          <p:nvPr/>
        </p:nvSpPr>
        <p:spPr>
          <a:xfrm>
            <a:off x="1928813" y="3730625"/>
            <a:ext cx="6192837" cy="1439863"/>
          </a:xfrm>
          <a:prstGeom prst="ellipse">
            <a:avLst/>
          </a:prstGeom>
          <a:gradFill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b="1">
              <a:latin typeface="Century Gothic" pitchFamily="34" charset="0"/>
            </a:endParaRPr>
          </a:p>
        </p:txBody>
      </p:sp>
      <p:sp>
        <p:nvSpPr>
          <p:cNvPr id="8" name="자유형 13">
            <a:extLst>
              <a:ext uri="{FF2B5EF4-FFF2-40B4-BE49-F238E27FC236}">
                <a16:creationId xmlns:a16="http://schemas.microsoft.com/office/drawing/2014/main" id="{00A0FF66-7891-4F92-AE15-8A51DD26F511}"/>
              </a:ext>
            </a:extLst>
          </p:cNvPr>
          <p:cNvSpPr/>
          <p:nvPr/>
        </p:nvSpPr>
        <p:spPr>
          <a:xfrm>
            <a:off x="6165706" y="2792358"/>
            <a:ext cx="1296144" cy="2076802"/>
          </a:xfrm>
          <a:custGeom>
            <a:avLst/>
            <a:gdLst>
              <a:gd name="connsiteX0" fmla="*/ 731520 w 1417320"/>
              <a:gd name="connsiteY0" fmla="*/ 0 h 2457450"/>
              <a:gd name="connsiteX1" fmla="*/ 1417320 w 1417320"/>
              <a:gd name="connsiteY1" fmla="*/ 1965960 h 2457450"/>
              <a:gd name="connsiteX2" fmla="*/ 0 w 1417320"/>
              <a:gd name="connsiteY2" fmla="*/ 2457450 h 2457450"/>
              <a:gd name="connsiteX3" fmla="*/ 731520 w 1417320"/>
              <a:gd name="connsiteY3" fmla="*/ 0 h 2457450"/>
              <a:gd name="connsiteX0" fmla="*/ 731520 w 1413480"/>
              <a:gd name="connsiteY0" fmla="*/ 0 h 2457450"/>
              <a:gd name="connsiteX1" fmla="*/ 1413480 w 1413480"/>
              <a:gd name="connsiteY1" fmla="*/ 1916922 h 2457450"/>
              <a:gd name="connsiteX2" fmla="*/ 0 w 1413480"/>
              <a:gd name="connsiteY2" fmla="*/ 2457450 h 2457450"/>
              <a:gd name="connsiteX3" fmla="*/ 731520 w 1413480"/>
              <a:gd name="connsiteY3" fmla="*/ 0 h 2457450"/>
              <a:gd name="connsiteX0" fmla="*/ 731520 w 1413480"/>
              <a:gd name="connsiteY0" fmla="*/ 0 h 2457450"/>
              <a:gd name="connsiteX1" fmla="*/ 1413480 w 1413480"/>
              <a:gd name="connsiteY1" fmla="*/ 1829156 h 2457450"/>
              <a:gd name="connsiteX2" fmla="*/ 0 w 1413480"/>
              <a:gd name="connsiteY2" fmla="*/ 2457450 h 2457450"/>
              <a:gd name="connsiteX3" fmla="*/ 731520 w 1413480"/>
              <a:gd name="connsiteY3" fmla="*/ 0 h 2457450"/>
              <a:gd name="connsiteX0" fmla="*/ 769930 w 1451890"/>
              <a:gd name="connsiteY0" fmla="*/ 0 h 2443519"/>
              <a:gd name="connsiteX1" fmla="*/ 1451890 w 1451890"/>
              <a:gd name="connsiteY1" fmla="*/ 1829156 h 2443519"/>
              <a:gd name="connsiteX2" fmla="*/ 0 w 1451890"/>
              <a:gd name="connsiteY2" fmla="*/ 2443519 h 2443519"/>
              <a:gd name="connsiteX3" fmla="*/ 769930 w 1451890"/>
              <a:gd name="connsiteY3" fmla="*/ 0 h 2443519"/>
              <a:gd name="connsiteX0" fmla="*/ 769930 w 1451890"/>
              <a:gd name="connsiteY0" fmla="*/ 0 h 2355753"/>
              <a:gd name="connsiteX1" fmla="*/ 1451890 w 1451890"/>
              <a:gd name="connsiteY1" fmla="*/ 1829156 h 2355753"/>
              <a:gd name="connsiteX2" fmla="*/ 0 w 1451890"/>
              <a:gd name="connsiteY2" fmla="*/ 2355753 h 2355753"/>
              <a:gd name="connsiteX3" fmla="*/ 769930 w 1451890"/>
              <a:gd name="connsiteY3" fmla="*/ 0 h 2355753"/>
              <a:gd name="connsiteX0" fmla="*/ 769930 w 1451890"/>
              <a:gd name="connsiteY0" fmla="*/ 0 h 2443519"/>
              <a:gd name="connsiteX1" fmla="*/ 1451890 w 1451890"/>
              <a:gd name="connsiteY1" fmla="*/ 1829156 h 2443519"/>
              <a:gd name="connsiteX2" fmla="*/ 0 w 1451890"/>
              <a:gd name="connsiteY2" fmla="*/ 2443519 h 2443519"/>
              <a:gd name="connsiteX3" fmla="*/ 769930 w 1451890"/>
              <a:gd name="connsiteY3" fmla="*/ 0 h 2443519"/>
              <a:gd name="connsiteX0" fmla="*/ 769930 w 1451890"/>
              <a:gd name="connsiteY0" fmla="*/ 0 h 2531285"/>
              <a:gd name="connsiteX1" fmla="*/ 1451890 w 1451890"/>
              <a:gd name="connsiteY1" fmla="*/ 1829156 h 2531285"/>
              <a:gd name="connsiteX2" fmla="*/ 0 w 1451890"/>
              <a:gd name="connsiteY2" fmla="*/ 2531285 h 2531285"/>
              <a:gd name="connsiteX3" fmla="*/ 769930 w 1451890"/>
              <a:gd name="connsiteY3" fmla="*/ 0 h 2531285"/>
              <a:gd name="connsiteX0" fmla="*/ 769930 w 1451890"/>
              <a:gd name="connsiteY0" fmla="*/ 0 h 2443519"/>
              <a:gd name="connsiteX1" fmla="*/ 1451890 w 1451890"/>
              <a:gd name="connsiteY1" fmla="*/ 1829156 h 2443519"/>
              <a:gd name="connsiteX2" fmla="*/ 0 w 1451890"/>
              <a:gd name="connsiteY2" fmla="*/ 2443519 h 2443519"/>
              <a:gd name="connsiteX3" fmla="*/ 769930 w 1451890"/>
              <a:gd name="connsiteY3" fmla="*/ 0 h 2443519"/>
              <a:gd name="connsiteX0" fmla="*/ 769930 w 1451890"/>
              <a:gd name="connsiteY0" fmla="*/ 0 h 2443519"/>
              <a:gd name="connsiteX1" fmla="*/ 1451890 w 1451890"/>
              <a:gd name="connsiteY1" fmla="*/ 1829156 h 2443519"/>
              <a:gd name="connsiteX2" fmla="*/ 0 w 1451890"/>
              <a:gd name="connsiteY2" fmla="*/ 2443519 h 2443519"/>
              <a:gd name="connsiteX3" fmla="*/ 769930 w 1451890"/>
              <a:gd name="connsiteY3" fmla="*/ 0 h 2443519"/>
              <a:gd name="connsiteX0" fmla="*/ 769930 w 1451890"/>
              <a:gd name="connsiteY0" fmla="*/ 0 h 2531285"/>
              <a:gd name="connsiteX1" fmla="*/ 1451890 w 1451890"/>
              <a:gd name="connsiteY1" fmla="*/ 1829156 h 2531285"/>
              <a:gd name="connsiteX2" fmla="*/ 0 w 1451890"/>
              <a:gd name="connsiteY2" fmla="*/ 2531285 h 2531285"/>
              <a:gd name="connsiteX3" fmla="*/ 769930 w 1451890"/>
              <a:gd name="connsiteY3" fmla="*/ 0 h 253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890" h="2531285">
                <a:moveTo>
                  <a:pt x="769930" y="0"/>
                </a:moveTo>
                <a:lnTo>
                  <a:pt x="1451890" y="1829156"/>
                </a:lnTo>
                <a:lnTo>
                  <a:pt x="0" y="2531285"/>
                </a:lnTo>
                <a:lnTo>
                  <a:pt x="769930" y="0"/>
                </a:lnTo>
                <a:close/>
              </a:path>
            </a:pathLst>
          </a:custGeom>
          <a:gradFill flip="none" rotWithShape="1">
            <a:gsLst>
              <a:gs pos="39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  <a:lin ang="12000000" scaled="0"/>
            <a:tileRect/>
          </a:gradFill>
          <a:ln>
            <a:noFill/>
          </a:ln>
          <a:effectLst/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4000" b="1" dirty="0">
              <a:solidFill>
                <a:srgbClr val="3C4656"/>
              </a:solidFill>
              <a:latin typeface="Century Gothic" pitchFamily="34" charset="0"/>
              <a:ea typeface="Rix밝은명조 L" pitchFamily="18" charset="-127"/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CF032ED3-6F9B-45A1-AB7E-B3D3F19DE801}"/>
              </a:ext>
            </a:extLst>
          </p:cNvPr>
          <p:cNvSpPr/>
          <p:nvPr/>
        </p:nvSpPr>
        <p:spPr>
          <a:xfrm>
            <a:off x="2457862" y="2792358"/>
            <a:ext cx="4359696" cy="2047086"/>
          </a:xfrm>
          <a:prstGeom prst="parallelogram">
            <a:avLst>
              <a:gd name="adj" fmla="val 28787"/>
            </a:avLst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1"/>
          </a:gradFill>
          <a:ln w="9525">
            <a:solidFill>
              <a:schemeClr val="bg1">
                <a:lumMod val="85000"/>
                <a:alpha val="55000"/>
              </a:schemeClr>
            </a:solidFill>
          </a:ln>
          <a:effectLst/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3200" b="1" dirty="0">
                <a:solidFill>
                  <a:srgbClr val="3C4656"/>
                </a:solidFill>
                <a:latin typeface="Century Gothic" pitchFamily="34" charset="0"/>
                <a:ea typeface="나눔명조" pitchFamily="18" charset="-127"/>
              </a:rPr>
              <a:t>Thanks</a:t>
            </a:r>
            <a:r>
              <a:rPr lang="ko-KR" altLang="en-US" sz="3200" b="1" dirty="0">
                <a:solidFill>
                  <a:srgbClr val="3C4656"/>
                </a:solidFill>
                <a:latin typeface="Century Gothic" pitchFamily="34" charset="0"/>
                <a:ea typeface="나눔명조" pitchFamily="18" charset="-127"/>
              </a:rPr>
              <a:t> </a:t>
            </a:r>
            <a:r>
              <a:rPr lang="en-US" altLang="ko-KR" sz="3200" b="1" dirty="0">
                <a:solidFill>
                  <a:srgbClr val="3C4656"/>
                </a:solidFill>
                <a:latin typeface="Century Gothic" pitchFamily="34" charset="0"/>
                <a:ea typeface="나눔명조" pitchFamily="18" charset="-127"/>
              </a:rPr>
              <a:t>You</a:t>
            </a:r>
            <a:endParaRPr lang="ko-KR" altLang="en-US" sz="3200" b="1" dirty="0">
              <a:solidFill>
                <a:srgbClr val="3C4656"/>
              </a:solidFill>
              <a:latin typeface="Century Gothic" pitchFamily="34" charset="0"/>
              <a:ea typeface="나눔명조" pitchFamily="18" charset="-127"/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FE0F66BC-D3D8-4B83-936C-1E7661947617}"/>
              </a:ext>
            </a:extLst>
          </p:cNvPr>
          <p:cNvSpPr/>
          <p:nvPr/>
        </p:nvSpPr>
        <p:spPr>
          <a:xfrm>
            <a:off x="2507392" y="2807598"/>
            <a:ext cx="4268668" cy="1906116"/>
          </a:xfrm>
          <a:prstGeom prst="parallelogram">
            <a:avLst>
              <a:gd name="adj" fmla="val 28787"/>
            </a:avLst>
          </a:prstGeom>
          <a:noFill/>
          <a:ln w="12700">
            <a:solidFill>
              <a:schemeClr val="bg1">
                <a:alpha val="55000"/>
              </a:schemeClr>
            </a:solidFill>
          </a:ln>
          <a:effectLst/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4000" b="1" dirty="0">
              <a:solidFill>
                <a:srgbClr val="3C4656"/>
              </a:solidFill>
              <a:latin typeface="Century Gothic" pitchFamily="34" charset="0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28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423009" y="7087232"/>
            <a:ext cx="1117614" cy="210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7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www.infomark.co.kr</a:t>
            </a:r>
            <a:endParaRPr lang="ko-KR" altLang="en-US" sz="767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998" y="7092383"/>
            <a:ext cx="2252540" cy="195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ⓒ </a:t>
            </a:r>
            <a:r>
              <a:rPr lang="en-US" altLang="ko-KR" sz="67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Infomark.Co</a:t>
            </a:r>
            <a:r>
              <a:rPr lang="en-US" altLang="ko-KR" sz="67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Ltd. All Rights Reserved.  l</a:t>
            </a:r>
            <a:endParaRPr lang="ko-KR" altLang="en-US" sz="67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582" y="415740"/>
            <a:ext cx="864589" cy="179042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876229" y="716525"/>
            <a:ext cx="9815585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1F325A"/>
                </a:gs>
                <a:gs pos="100000">
                  <a:srgbClr val="1EAFF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-3924" y="310820"/>
            <a:ext cx="806816" cy="793543"/>
          </a:xfrm>
          <a:custGeom>
            <a:avLst/>
            <a:gdLst>
              <a:gd name="connsiteX0" fmla="*/ 0 w 806816"/>
              <a:gd name="connsiteY0" fmla="*/ 0 h 793543"/>
              <a:gd name="connsiteX1" fmla="*/ 674556 w 806816"/>
              <a:gd name="connsiteY1" fmla="*/ 0 h 793543"/>
              <a:gd name="connsiteX2" fmla="*/ 806816 w 806816"/>
              <a:gd name="connsiteY2" fmla="*/ 132260 h 793543"/>
              <a:gd name="connsiteX3" fmla="*/ 806816 w 806816"/>
              <a:gd name="connsiteY3" fmla="*/ 661283 h 793543"/>
              <a:gd name="connsiteX4" fmla="*/ 674556 w 806816"/>
              <a:gd name="connsiteY4" fmla="*/ 793543 h 793543"/>
              <a:gd name="connsiteX5" fmla="*/ 0 w 806816"/>
              <a:gd name="connsiteY5" fmla="*/ 793543 h 79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6816" h="793543">
                <a:moveTo>
                  <a:pt x="0" y="0"/>
                </a:moveTo>
                <a:lnTo>
                  <a:pt x="674556" y="0"/>
                </a:lnTo>
                <a:cubicBezTo>
                  <a:pt x="747601" y="0"/>
                  <a:pt x="806816" y="59215"/>
                  <a:pt x="806816" y="132260"/>
                </a:cubicBezTo>
                <a:lnTo>
                  <a:pt x="806816" y="661283"/>
                </a:lnTo>
                <a:cubicBezTo>
                  <a:pt x="806816" y="734328"/>
                  <a:pt x="747601" y="793543"/>
                  <a:pt x="674556" y="793543"/>
                </a:cubicBezTo>
                <a:lnTo>
                  <a:pt x="0" y="793543"/>
                </a:lnTo>
                <a:close/>
              </a:path>
            </a:pathLst>
          </a:custGeom>
          <a:solidFill>
            <a:srgbClr val="1F3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rgbClr val="1F325A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4860" y="424137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200" b="1" dirty="0">
              <a:ln w="317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2398" y="753467"/>
            <a:ext cx="1095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 w="3175">
                  <a:solidFill>
                    <a:srgbClr val="1F325A">
                      <a:alpha val="20000"/>
                    </a:srgbClr>
                  </a:solidFill>
                </a:ln>
                <a:solidFill>
                  <a:srgbClr val="1F325A"/>
                </a:solidFill>
                <a:latin typeface="+mj-ea"/>
              </a:rPr>
              <a:t>Overview</a:t>
            </a:r>
            <a:endParaRPr lang="ko-KR" altLang="en-US" sz="1600" b="1" dirty="0">
              <a:ln w="3175">
                <a:solidFill>
                  <a:srgbClr val="1F325A">
                    <a:alpha val="20000"/>
                  </a:srgbClr>
                </a:solidFill>
              </a:ln>
              <a:solidFill>
                <a:srgbClr val="1F325A"/>
              </a:solidFill>
              <a:latin typeface="+mj-ea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801416" y="1238026"/>
            <a:ext cx="9118612" cy="465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본 문서는 최근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ETOS Manager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설치 후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AC&amp;T ETOS BOX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와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Modbus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인터페이스를 통한 데이터 수집 시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ETOS BOX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가 다운됨으로써 라인 운영 장애를 유발 시킨 원인에 대한 보고를 목적으로 합니다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ETOS Manager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와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AC&amp;T ETOS BOX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인터페이스 개요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Modbus TCP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예외 처리 사항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(AC&amp;T Modbus Slave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측의 예외 처리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ETOS Agent (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수집 서버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의 예외 처리 및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InActive/Active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기타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....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§"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§"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§"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§"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703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423009" y="7087232"/>
            <a:ext cx="1117614" cy="210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7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www.infomark.co.kr</a:t>
            </a:r>
            <a:endParaRPr lang="ko-KR" altLang="en-US" sz="767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998" y="7092383"/>
            <a:ext cx="2252540" cy="195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ⓒ </a:t>
            </a:r>
            <a:r>
              <a:rPr lang="en-US" altLang="ko-KR" sz="67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Infomark.Co</a:t>
            </a:r>
            <a:r>
              <a:rPr lang="en-US" altLang="ko-KR" sz="67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Ltd. All Rights Reserved.  l</a:t>
            </a:r>
            <a:endParaRPr lang="ko-KR" altLang="en-US" sz="67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582" y="415740"/>
            <a:ext cx="864589" cy="179042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876229" y="716525"/>
            <a:ext cx="9815585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1F325A"/>
                </a:gs>
                <a:gs pos="100000">
                  <a:srgbClr val="1EAFF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-3924" y="310820"/>
            <a:ext cx="806816" cy="793543"/>
          </a:xfrm>
          <a:custGeom>
            <a:avLst/>
            <a:gdLst>
              <a:gd name="connsiteX0" fmla="*/ 0 w 806816"/>
              <a:gd name="connsiteY0" fmla="*/ 0 h 793543"/>
              <a:gd name="connsiteX1" fmla="*/ 674556 w 806816"/>
              <a:gd name="connsiteY1" fmla="*/ 0 h 793543"/>
              <a:gd name="connsiteX2" fmla="*/ 806816 w 806816"/>
              <a:gd name="connsiteY2" fmla="*/ 132260 h 793543"/>
              <a:gd name="connsiteX3" fmla="*/ 806816 w 806816"/>
              <a:gd name="connsiteY3" fmla="*/ 661283 h 793543"/>
              <a:gd name="connsiteX4" fmla="*/ 674556 w 806816"/>
              <a:gd name="connsiteY4" fmla="*/ 793543 h 793543"/>
              <a:gd name="connsiteX5" fmla="*/ 0 w 806816"/>
              <a:gd name="connsiteY5" fmla="*/ 793543 h 79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6816" h="793543">
                <a:moveTo>
                  <a:pt x="0" y="0"/>
                </a:moveTo>
                <a:lnTo>
                  <a:pt x="674556" y="0"/>
                </a:lnTo>
                <a:cubicBezTo>
                  <a:pt x="747601" y="0"/>
                  <a:pt x="806816" y="59215"/>
                  <a:pt x="806816" y="132260"/>
                </a:cubicBezTo>
                <a:lnTo>
                  <a:pt x="806816" y="661283"/>
                </a:lnTo>
                <a:cubicBezTo>
                  <a:pt x="806816" y="734328"/>
                  <a:pt x="747601" y="793543"/>
                  <a:pt x="674556" y="793543"/>
                </a:cubicBezTo>
                <a:lnTo>
                  <a:pt x="0" y="793543"/>
                </a:lnTo>
                <a:close/>
              </a:path>
            </a:pathLst>
          </a:custGeom>
          <a:solidFill>
            <a:srgbClr val="1F3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rgbClr val="1F325A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4860" y="424137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200" b="1" dirty="0">
              <a:ln w="317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2398" y="753467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 w="3175">
                  <a:solidFill>
                    <a:srgbClr val="1F325A">
                      <a:alpha val="20000"/>
                    </a:srgbClr>
                  </a:solidFill>
                </a:ln>
                <a:solidFill>
                  <a:srgbClr val="1F325A"/>
                </a:solidFill>
                <a:latin typeface="+mj-ea"/>
              </a:rPr>
              <a:t>Modbus TCP </a:t>
            </a:r>
            <a:r>
              <a:rPr lang="ko-KR" altLang="en-US" sz="1600" b="1">
                <a:ln w="3175">
                  <a:solidFill>
                    <a:srgbClr val="1F325A">
                      <a:alpha val="20000"/>
                    </a:srgbClr>
                  </a:solidFill>
                </a:ln>
                <a:solidFill>
                  <a:srgbClr val="1F325A"/>
                </a:solidFill>
                <a:latin typeface="+mj-ea"/>
              </a:rPr>
              <a:t>규약</a:t>
            </a:r>
            <a:endParaRPr lang="ko-KR" altLang="en-US" sz="1600" b="1" dirty="0">
              <a:ln w="3175">
                <a:solidFill>
                  <a:srgbClr val="1F325A">
                    <a:alpha val="20000"/>
                  </a:srgbClr>
                </a:solidFill>
              </a:ln>
              <a:solidFill>
                <a:srgbClr val="1F325A"/>
              </a:solidFill>
              <a:latin typeface="+mj-ea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801416" y="1238027"/>
            <a:ext cx="9118612" cy="145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AC&amp;T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ETOS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는 구형에서 신형에 이르기까지 모니터링 등을 목적으로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Modbus TCP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드라이버가 내장 되어 있고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이를 다음과 같은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ETOS Manager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와의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Address Map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을 기반으로 규약을 맺고 있습니다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(Modbus TCP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포트는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502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번으로 적절한 통신을 위해서는 네트워크 방화벽에서 본 포트의 예외 처리가 되어야 함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5B7C9522-AA97-491E-A490-D6BE8E146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46" y="2623860"/>
            <a:ext cx="9043082" cy="421929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154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F600C6D0-121D-4FD3-AFC1-F791516C6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808" y="5064041"/>
            <a:ext cx="1458722" cy="6888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23009" y="7087232"/>
            <a:ext cx="1117614" cy="210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7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www.infomark.co.kr</a:t>
            </a:r>
            <a:endParaRPr lang="ko-KR" altLang="en-US" sz="767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998" y="7092383"/>
            <a:ext cx="2252540" cy="195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ⓒ </a:t>
            </a:r>
            <a:r>
              <a:rPr lang="en-US" altLang="ko-KR" sz="67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Infomark.Co</a:t>
            </a:r>
            <a:r>
              <a:rPr lang="en-US" altLang="ko-KR" sz="67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Ltd. All Rights Reserved.  l</a:t>
            </a:r>
            <a:endParaRPr lang="ko-KR" altLang="en-US" sz="67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582" y="415740"/>
            <a:ext cx="864589" cy="179042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876229" y="716525"/>
            <a:ext cx="9815585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1F325A"/>
                </a:gs>
                <a:gs pos="100000">
                  <a:srgbClr val="1EAFF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-3924" y="310820"/>
            <a:ext cx="806816" cy="793543"/>
          </a:xfrm>
          <a:custGeom>
            <a:avLst/>
            <a:gdLst>
              <a:gd name="connsiteX0" fmla="*/ 0 w 806816"/>
              <a:gd name="connsiteY0" fmla="*/ 0 h 793543"/>
              <a:gd name="connsiteX1" fmla="*/ 674556 w 806816"/>
              <a:gd name="connsiteY1" fmla="*/ 0 h 793543"/>
              <a:gd name="connsiteX2" fmla="*/ 806816 w 806816"/>
              <a:gd name="connsiteY2" fmla="*/ 132260 h 793543"/>
              <a:gd name="connsiteX3" fmla="*/ 806816 w 806816"/>
              <a:gd name="connsiteY3" fmla="*/ 661283 h 793543"/>
              <a:gd name="connsiteX4" fmla="*/ 674556 w 806816"/>
              <a:gd name="connsiteY4" fmla="*/ 793543 h 793543"/>
              <a:gd name="connsiteX5" fmla="*/ 0 w 806816"/>
              <a:gd name="connsiteY5" fmla="*/ 793543 h 79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6816" h="793543">
                <a:moveTo>
                  <a:pt x="0" y="0"/>
                </a:moveTo>
                <a:lnTo>
                  <a:pt x="674556" y="0"/>
                </a:lnTo>
                <a:cubicBezTo>
                  <a:pt x="747601" y="0"/>
                  <a:pt x="806816" y="59215"/>
                  <a:pt x="806816" y="132260"/>
                </a:cubicBezTo>
                <a:lnTo>
                  <a:pt x="806816" y="661283"/>
                </a:lnTo>
                <a:cubicBezTo>
                  <a:pt x="806816" y="734328"/>
                  <a:pt x="747601" y="793543"/>
                  <a:pt x="674556" y="793543"/>
                </a:cubicBezTo>
                <a:lnTo>
                  <a:pt x="0" y="793543"/>
                </a:lnTo>
                <a:close/>
              </a:path>
            </a:pathLst>
          </a:custGeom>
          <a:solidFill>
            <a:srgbClr val="1F3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rgbClr val="1F325A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4860" y="424137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3200" b="1" dirty="0">
              <a:ln w="317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2398" y="753467"/>
            <a:ext cx="4567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 w="3175">
                  <a:solidFill>
                    <a:srgbClr val="1F325A">
                      <a:alpha val="20000"/>
                    </a:srgbClr>
                  </a:solidFill>
                </a:ln>
                <a:solidFill>
                  <a:srgbClr val="1F325A"/>
                </a:solidFill>
                <a:latin typeface="+mj-ea"/>
              </a:rPr>
              <a:t>AC&amp;T ETOS BOX </a:t>
            </a:r>
            <a:r>
              <a:rPr lang="ko-KR" altLang="en-US" sz="1600" b="1">
                <a:ln w="3175">
                  <a:solidFill>
                    <a:srgbClr val="1F325A">
                      <a:alpha val="20000"/>
                    </a:srgbClr>
                  </a:solidFill>
                </a:ln>
                <a:solidFill>
                  <a:srgbClr val="1F325A"/>
                </a:solidFill>
                <a:latin typeface="+mj-ea"/>
              </a:rPr>
              <a:t>와 </a:t>
            </a:r>
            <a:r>
              <a:rPr lang="en-US" altLang="ko-KR" sz="1600" b="1">
                <a:ln w="3175">
                  <a:solidFill>
                    <a:srgbClr val="1F325A">
                      <a:alpha val="20000"/>
                    </a:srgbClr>
                  </a:solidFill>
                </a:ln>
                <a:solidFill>
                  <a:srgbClr val="1F325A"/>
                </a:solidFill>
                <a:latin typeface="+mj-ea"/>
              </a:rPr>
              <a:t>ETOS Manager </a:t>
            </a:r>
            <a:r>
              <a:rPr lang="ko-KR" altLang="en-US" sz="1600" b="1">
                <a:ln w="3175">
                  <a:solidFill>
                    <a:srgbClr val="1F325A">
                      <a:alpha val="20000"/>
                    </a:srgbClr>
                  </a:solidFill>
                </a:ln>
                <a:solidFill>
                  <a:srgbClr val="1F325A"/>
                </a:solidFill>
                <a:latin typeface="+mj-ea"/>
              </a:rPr>
              <a:t>연결 방식</a:t>
            </a:r>
            <a:endParaRPr lang="ko-KR" altLang="en-US" sz="1600" b="1" dirty="0">
              <a:ln w="3175">
                <a:solidFill>
                  <a:srgbClr val="1F325A">
                    <a:alpha val="20000"/>
                  </a:srgbClr>
                </a:solidFill>
              </a:ln>
              <a:solidFill>
                <a:srgbClr val="1F325A"/>
              </a:solidFill>
              <a:latin typeface="+mj-ea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802398" y="1238027"/>
            <a:ext cx="9118612" cy="313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다음과 같은 순서로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ETOS Manager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ETOS BOX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를 등록 후 모니터링을 진행합니다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+mj-ea"/>
              <a:buAutoNum type="circleNumDbPlain"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ETOS Manager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 해당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AC&amp;T ETOS BOX IP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주소를 등록 함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+mj-ea"/>
              <a:buAutoNum type="circleNumDbPlain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등록 시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InActive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상태로 하면 접속을 하지 않음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+mj-ea"/>
              <a:buAutoNum type="circleNumDbPlain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모니터링 하고자 할 때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ETOS Manager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를 통해 해당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ETOS BOX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를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Active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로 전환하면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Modbus TCP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를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ETOS Agent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가 클라이언트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(Active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상태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Modbus TCP Slave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는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Passive :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서버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가 되어 데이터를 가져옴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+mj-ea"/>
              <a:buAutoNum type="circleNumDbPlain"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indent="-285750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※ Modbus TCP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는 보편적인 프로토콜이므로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일반 상용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오픈 소스 프로그램으로도 조회가 가능 함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indent="-285750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따라서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AC&amp;T ETOS BOX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를 현장에 설치한 다음 바로 일반 상용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오픈 소스 프로그램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또는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ETOS Manager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의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indent="-285750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Active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설정으로 되는지 먼저 테스트할 필요가 있음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 후에 장비를 붙여서 최종 운영 하는 것을 권장함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C550075-B5B3-4C46-BB8A-F93DE849AECA}"/>
              </a:ext>
            </a:extLst>
          </p:cNvPr>
          <p:cNvSpPr/>
          <p:nvPr/>
        </p:nvSpPr>
        <p:spPr>
          <a:xfrm>
            <a:off x="2386082" y="5113299"/>
            <a:ext cx="1122227" cy="38375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1574BC"/>
                </a:solidFill>
              </a:rPr>
              <a:t>Modbus</a:t>
            </a:r>
          </a:p>
          <a:p>
            <a:pPr algn="ctr"/>
            <a:r>
              <a:rPr lang="en-US" altLang="ko-KR" sz="1200" b="1" dirty="0">
                <a:solidFill>
                  <a:srgbClr val="1574BC"/>
                </a:solidFill>
              </a:rPr>
              <a:t>TCP</a:t>
            </a:r>
            <a:r>
              <a:rPr lang="ko-KR" altLang="en-US" sz="1200" b="1" dirty="0">
                <a:solidFill>
                  <a:srgbClr val="1574BC"/>
                </a:solidFill>
              </a:rPr>
              <a:t> </a:t>
            </a:r>
            <a:r>
              <a:rPr lang="en-US" altLang="ko-KR" sz="1200" b="1" dirty="0">
                <a:solidFill>
                  <a:srgbClr val="1574BC"/>
                </a:solidFill>
              </a:rPr>
              <a:t>Slave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45ACE-8153-4154-94B8-02F36FE6EEDB}"/>
              </a:ext>
            </a:extLst>
          </p:cNvPr>
          <p:cNvSpPr txBox="1"/>
          <p:nvPr/>
        </p:nvSpPr>
        <p:spPr>
          <a:xfrm>
            <a:off x="3801808" y="5390529"/>
            <a:ext cx="1676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Modbus TCP(502</a:t>
            </a:r>
            <a:r>
              <a:rPr lang="ko-KR" altLang="en-US" sz="1200"/>
              <a:t> 포트</a:t>
            </a:r>
            <a:r>
              <a:rPr lang="en-US" altLang="ko-KR" sz="1200"/>
              <a:t>)</a:t>
            </a:r>
            <a:endParaRPr lang="ko-KR" altLang="en-US" sz="12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7FB5F53-5FBB-4F88-8D8A-6DC087DFE65C}"/>
              </a:ext>
            </a:extLst>
          </p:cNvPr>
          <p:cNvSpPr/>
          <p:nvPr/>
        </p:nvSpPr>
        <p:spPr>
          <a:xfrm>
            <a:off x="7007937" y="6088208"/>
            <a:ext cx="1962489" cy="7549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ETOS</a:t>
            </a:r>
          </a:p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MANAGER</a:t>
            </a:r>
          </a:p>
          <a:p>
            <a:pPr algn="ctr"/>
            <a:r>
              <a:rPr lang="en-US" altLang="ko-KR" sz="1400" b="1">
                <a:solidFill>
                  <a:schemeClr val="accent1"/>
                </a:solidFill>
              </a:rPr>
              <a:t>(</a:t>
            </a:r>
            <a:r>
              <a:rPr lang="ko-KR" altLang="en-US" sz="1400" b="1">
                <a:solidFill>
                  <a:schemeClr val="accent1"/>
                </a:solidFill>
              </a:rPr>
              <a:t>웹 서버</a:t>
            </a:r>
            <a:r>
              <a:rPr lang="en-US" altLang="ko-KR" sz="1400" b="1">
                <a:solidFill>
                  <a:schemeClr val="accent1"/>
                </a:solidFill>
              </a:rPr>
              <a:t>)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30BBF4B4-7E9F-45FD-B2F4-98ADFC85EE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353574"/>
              </p:ext>
            </p:extLst>
          </p:nvPr>
        </p:nvGraphicFramePr>
        <p:xfrm>
          <a:off x="7653869" y="5037265"/>
          <a:ext cx="335313" cy="430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rawing" r:id="rId5" imgW="37738" imgH="1038209" progId="FLW3Drawing">
                  <p:embed/>
                </p:oleObj>
              </mc:Choice>
              <mc:Fallback>
                <p:oleObj name="Drawing" r:id="rId5" imgW="37738" imgH="1038209" progId="FLW3Drawing">
                  <p:embed/>
                  <p:pic>
                    <p:nvPicPr>
                      <p:cNvPr id="22" name="개체 21">
                        <a:extLst>
                          <a:ext uri="{FF2B5EF4-FFF2-40B4-BE49-F238E27FC236}">
                            <a16:creationId xmlns:a16="http://schemas.microsoft.com/office/drawing/2014/main" id="{965FB5C7-95A7-41EC-8C21-08157D85E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869" y="5037265"/>
                        <a:ext cx="335313" cy="430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그림 23" descr="db_hard.png">
            <a:extLst>
              <a:ext uri="{FF2B5EF4-FFF2-40B4-BE49-F238E27FC236}">
                <a16:creationId xmlns:a16="http://schemas.microsoft.com/office/drawing/2014/main" id="{339BD3D3-94B1-437D-A731-3B91B1B78DFA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42145" y="5168208"/>
            <a:ext cx="227425" cy="251010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8EF4653-C914-4453-8939-AC3B5CE4F336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3508309" y="5305176"/>
            <a:ext cx="2211599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273D5A06-A435-4951-B618-7FE201E67B54}"/>
              </a:ext>
            </a:extLst>
          </p:cNvPr>
          <p:cNvSpPr/>
          <p:nvPr/>
        </p:nvSpPr>
        <p:spPr>
          <a:xfrm>
            <a:off x="5719908" y="4977397"/>
            <a:ext cx="1216547" cy="65555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accent1"/>
                </a:solidFill>
              </a:rPr>
              <a:t>ETOS Agent</a:t>
            </a:r>
            <a:endParaRPr lang="en-US" altLang="ko-KR" sz="800" b="1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800" b="1" dirty="0">
                <a:solidFill>
                  <a:schemeClr val="accent1"/>
                </a:solidFill>
              </a:rPr>
              <a:t>(</a:t>
            </a:r>
            <a:r>
              <a:rPr lang="en-US" altLang="ko-KR" sz="800" b="1">
                <a:solidFill>
                  <a:schemeClr val="accent1"/>
                </a:solidFill>
              </a:rPr>
              <a:t>Modbus TCP Master)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8BC6232-75C7-4CBB-AE1F-AB5EA8E9F1BC}"/>
              </a:ext>
            </a:extLst>
          </p:cNvPr>
          <p:cNvCxnSpPr/>
          <p:nvPr/>
        </p:nvCxnSpPr>
        <p:spPr>
          <a:xfrm>
            <a:off x="7022486" y="5252758"/>
            <a:ext cx="631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8D6131F-A61E-43C6-94A4-964A144E491D}"/>
              </a:ext>
            </a:extLst>
          </p:cNvPr>
          <p:cNvCxnSpPr/>
          <p:nvPr/>
        </p:nvCxnSpPr>
        <p:spPr>
          <a:xfrm flipV="1">
            <a:off x="7942145" y="5468251"/>
            <a:ext cx="0" cy="575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11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423009" y="7087232"/>
            <a:ext cx="1117614" cy="210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7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www.infomark.co.kr</a:t>
            </a:r>
            <a:endParaRPr lang="ko-KR" altLang="en-US" sz="767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998" y="7092383"/>
            <a:ext cx="2252540" cy="195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ⓒ </a:t>
            </a:r>
            <a:r>
              <a:rPr lang="en-US" altLang="ko-KR" sz="67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Infomark.Co</a:t>
            </a:r>
            <a:r>
              <a:rPr lang="en-US" altLang="ko-KR" sz="67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Ltd. All Rights Reserved.  l</a:t>
            </a:r>
            <a:endParaRPr lang="ko-KR" altLang="en-US" sz="67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582" y="415740"/>
            <a:ext cx="864589" cy="179042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876229" y="716525"/>
            <a:ext cx="9815585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1F325A"/>
                </a:gs>
                <a:gs pos="100000">
                  <a:srgbClr val="1EAFF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-3924" y="310820"/>
            <a:ext cx="806816" cy="793543"/>
          </a:xfrm>
          <a:custGeom>
            <a:avLst/>
            <a:gdLst>
              <a:gd name="connsiteX0" fmla="*/ 0 w 806816"/>
              <a:gd name="connsiteY0" fmla="*/ 0 h 793543"/>
              <a:gd name="connsiteX1" fmla="*/ 674556 w 806816"/>
              <a:gd name="connsiteY1" fmla="*/ 0 h 793543"/>
              <a:gd name="connsiteX2" fmla="*/ 806816 w 806816"/>
              <a:gd name="connsiteY2" fmla="*/ 132260 h 793543"/>
              <a:gd name="connsiteX3" fmla="*/ 806816 w 806816"/>
              <a:gd name="connsiteY3" fmla="*/ 661283 h 793543"/>
              <a:gd name="connsiteX4" fmla="*/ 674556 w 806816"/>
              <a:gd name="connsiteY4" fmla="*/ 793543 h 793543"/>
              <a:gd name="connsiteX5" fmla="*/ 0 w 806816"/>
              <a:gd name="connsiteY5" fmla="*/ 793543 h 79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6816" h="793543">
                <a:moveTo>
                  <a:pt x="0" y="0"/>
                </a:moveTo>
                <a:lnTo>
                  <a:pt x="674556" y="0"/>
                </a:lnTo>
                <a:cubicBezTo>
                  <a:pt x="747601" y="0"/>
                  <a:pt x="806816" y="59215"/>
                  <a:pt x="806816" y="132260"/>
                </a:cubicBezTo>
                <a:lnTo>
                  <a:pt x="806816" y="661283"/>
                </a:lnTo>
                <a:cubicBezTo>
                  <a:pt x="806816" y="734328"/>
                  <a:pt x="747601" y="793543"/>
                  <a:pt x="674556" y="793543"/>
                </a:cubicBezTo>
                <a:lnTo>
                  <a:pt x="0" y="793543"/>
                </a:lnTo>
                <a:close/>
              </a:path>
            </a:pathLst>
          </a:custGeom>
          <a:solidFill>
            <a:srgbClr val="1F3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rgbClr val="1F325A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4860" y="424137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3200" b="1" dirty="0">
              <a:ln w="317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2397" y="753467"/>
            <a:ext cx="403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n w="3175">
                  <a:solidFill>
                    <a:srgbClr val="1F325A">
                      <a:alpha val="20000"/>
                    </a:srgbClr>
                  </a:solidFill>
                </a:ln>
                <a:solidFill>
                  <a:srgbClr val="1F325A"/>
                </a:solidFill>
                <a:latin typeface="+mj-ea"/>
              </a:rPr>
              <a:t>장애 원인 규명 </a:t>
            </a:r>
            <a:r>
              <a:rPr lang="en-US" altLang="ko-KR" sz="1600" b="1">
                <a:ln w="3175">
                  <a:solidFill>
                    <a:srgbClr val="1F325A">
                      <a:alpha val="20000"/>
                    </a:srgbClr>
                  </a:solidFill>
                </a:ln>
                <a:solidFill>
                  <a:srgbClr val="1F325A"/>
                </a:solidFill>
                <a:latin typeface="+mj-ea"/>
              </a:rPr>
              <a:t>(#1)</a:t>
            </a:r>
            <a:endParaRPr lang="ko-KR" altLang="en-US" sz="1600" b="1" dirty="0">
              <a:ln w="3175">
                <a:solidFill>
                  <a:srgbClr val="1F325A">
                    <a:alpha val="20000"/>
                  </a:srgbClr>
                </a:solidFill>
              </a:ln>
              <a:solidFill>
                <a:srgbClr val="1F325A"/>
              </a:solidFill>
              <a:latin typeface="+mj-ea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801416" y="1238027"/>
            <a:ext cx="9118612" cy="178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장애 원인의 판명은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.............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로그 나 캡처 화면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329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423009" y="7087232"/>
            <a:ext cx="1117614" cy="210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7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www.infomark.co.kr</a:t>
            </a:r>
            <a:endParaRPr lang="ko-KR" altLang="en-US" sz="767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998" y="7092383"/>
            <a:ext cx="2252540" cy="195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ⓒ </a:t>
            </a:r>
            <a:r>
              <a:rPr lang="en-US" altLang="ko-KR" sz="67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Infomark.Co</a:t>
            </a:r>
            <a:r>
              <a:rPr lang="en-US" altLang="ko-KR" sz="67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Ltd. All Rights Reserved.  l</a:t>
            </a:r>
            <a:endParaRPr lang="ko-KR" altLang="en-US" sz="67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582" y="415740"/>
            <a:ext cx="864589" cy="179042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876229" y="716525"/>
            <a:ext cx="9815585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1F325A"/>
                </a:gs>
                <a:gs pos="100000">
                  <a:srgbClr val="1EAFF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-3924" y="310820"/>
            <a:ext cx="806816" cy="793543"/>
          </a:xfrm>
          <a:custGeom>
            <a:avLst/>
            <a:gdLst>
              <a:gd name="connsiteX0" fmla="*/ 0 w 806816"/>
              <a:gd name="connsiteY0" fmla="*/ 0 h 793543"/>
              <a:gd name="connsiteX1" fmla="*/ 674556 w 806816"/>
              <a:gd name="connsiteY1" fmla="*/ 0 h 793543"/>
              <a:gd name="connsiteX2" fmla="*/ 806816 w 806816"/>
              <a:gd name="connsiteY2" fmla="*/ 132260 h 793543"/>
              <a:gd name="connsiteX3" fmla="*/ 806816 w 806816"/>
              <a:gd name="connsiteY3" fmla="*/ 661283 h 793543"/>
              <a:gd name="connsiteX4" fmla="*/ 674556 w 806816"/>
              <a:gd name="connsiteY4" fmla="*/ 793543 h 793543"/>
              <a:gd name="connsiteX5" fmla="*/ 0 w 806816"/>
              <a:gd name="connsiteY5" fmla="*/ 793543 h 79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6816" h="793543">
                <a:moveTo>
                  <a:pt x="0" y="0"/>
                </a:moveTo>
                <a:lnTo>
                  <a:pt x="674556" y="0"/>
                </a:lnTo>
                <a:cubicBezTo>
                  <a:pt x="747601" y="0"/>
                  <a:pt x="806816" y="59215"/>
                  <a:pt x="806816" y="132260"/>
                </a:cubicBezTo>
                <a:lnTo>
                  <a:pt x="806816" y="661283"/>
                </a:lnTo>
                <a:cubicBezTo>
                  <a:pt x="806816" y="734328"/>
                  <a:pt x="747601" y="793543"/>
                  <a:pt x="674556" y="793543"/>
                </a:cubicBezTo>
                <a:lnTo>
                  <a:pt x="0" y="793543"/>
                </a:lnTo>
                <a:close/>
              </a:path>
            </a:pathLst>
          </a:custGeom>
          <a:solidFill>
            <a:srgbClr val="1F3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rgbClr val="1F325A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4860" y="424137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3200" b="1" dirty="0">
              <a:ln w="317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2398" y="753467"/>
            <a:ext cx="1951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ln w="3175">
                  <a:solidFill>
                    <a:srgbClr val="1F325A">
                      <a:alpha val="20000"/>
                    </a:srgbClr>
                  </a:solidFill>
                </a:ln>
                <a:solidFill>
                  <a:srgbClr val="1F325A"/>
                </a:solidFill>
                <a:latin typeface="+mj-ea"/>
              </a:rPr>
              <a:t>장애 원인 규명</a:t>
            </a:r>
            <a:r>
              <a:rPr lang="en-US" altLang="ko-KR" sz="1600" b="1">
                <a:ln w="3175">
                  <a:solidFill>
                    <a:srgbClr val="1F325A">
                      <a:alpha val="20000"/>
                    </a:srgbClr>
                  </a:solidFill>
                </a:ln>
                <a:solidFill>
                  <a:srgbClr val="1F325A"/>
                </a:solidFill>
                <a:latin typeface="+mj-ea"/>
              </a:rPr>
              <a:t>(#2)</a:t>
            </a:r>
            <a:endParaRPr lang="ko-KR" altLang="en-US" sz="1600" b="1" dirty="0">
              <a:ln w="3175">
                <a:solidFill>
                  <a:srgbClr val="1F325A">
                    <a:alpha val="20000"/>
                  </a:srgbClr>
                </a:solidFill>
              </a:ln>
              <a:solidFill>
                <a:srgbClr val="1F325A"/>
              </a:solidFill>
              <a:latin typeface="+mj-ea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801416" y="1238027"/>
            <a:ext cx="9118612" cy="178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장애 원인의 판명은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.............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로그 나 캡처 화면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278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423009" y="7087232"/>
            <a:ext cx="1117614" cy="210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7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www.infomark.co.kr</a:t>
            </a:r>
            <a:endParaRPr lang="ko-KR" altLang="en-US" sz="767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998" y="7092383"/>
            <a:ext cx="2252540" cy="195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ⓒ </a:t>
            </a:r>
            <a:r>
              <a:rPr lang="en-US" altLang="ko-KR" sz="67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Infomark.Co</a:t>
            </a:r>
            <a:r>
              <a:rPr lang="en-US" altLang="ko-KR" sz="67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Ltd. All Rights Reserved.  l</a:t>
            </a:r>
            <a:endParaRPr lang="ko-KR" altLang="en-US" sz="67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582" y="415740"/>
            <a:ext cx="864589" cy="179042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876229" y="716525"/>
            <a:ext cx="9815585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1F325A"/>
                </a:gs>
                <a:gs pos="100000">
                  <a:srgbClr val="1EAFF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-3924" y="310820"/>
            <a:ext cx="806816" cy="793543"/>
          </a:xfrm>
          <a:custGeom>
            <a:avLst/>
            <a:gdLst>
              <a:gd name="connsiteX0" fmla="*/ 0 w 806816"/>
              <a:gd name="connsiteY0" fmla="*/ 0 h 793543"/>
              <a:gd name="connsiteX1" fmla="*/ 674556 w 806816"/>
              <a:gd name="connsiteY1" fmla="*/ 0 h 793543"/>
              <a:gd name="connsiteX2" fmla="*/ 806816 w 806816"/>
              <a:gd name="connsiteY2" fmla="*/ 132260 h 793543"/>
              <a:gd name="connsiteX3" fmla="*/ 806816 w 806816"/>
              <a:gd name="connsiteY3" fmla="*/ 661283 h 793543"/>
              <a:gd name="connsiteX4" fmla="*/ 674556 w 806816"/>
              <a:gd name="connsiteY4" fmla="*/ 793543 h 793543"/>
              <a:gd name="connsiteX5" fmla="*/ 0 w 806816"/>
              <a:gd name="connsiteY5" fmla="*/ 793543 h 79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6816" h="793543">
                <a:moveTo>
                  <a:pt x="0" y="0"/>
                </a:moveTo>
                <a:lnTo>
                  <a:pt x="674556" y="0"/>
                </a:lnTo>
                <a:cubicBezTo>
                  <a:pt x="747601" y="0"/>
                  <a:pt x="806816" y="59215"/>
                  <a:pt x="806816" y="132260"/>
                </a:cubicBezTo>
                <a:lnTo>
                  <a:pt x="806816" y="661283"/>
                </a:lnTo>
                <a:cubicBezTo>
                  <a:pt x="806816" y="734328"/>
                  <a:pt x="747601" y="793543"/>
                  <a:pt x="674556" y="793543"/>
                </a:cubicBezTo>
                <a:lnTo>
                  <a:pt x="0" y="793543"/>
                </a:lnTo>
                <a:close/>
              </a:path>
            </a:pathLst>
          </a:custGeom>
          <a:solidFill>
            <a:srgbClr val="1F3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rgbClr val="1F325A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4860" y="424137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3200" b="1" dirty="0">
              <a:ln w="317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2397" y="753467"/>
            <a:ext cx="7295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n w="3175">
                  <a:solidFill>
                    <a:srgbClr val="1F325A">
                      <a:alpha val="20000"/>
                    </a:srgbClr>
                  </a:solidFill>
                </a:ln>
                <a:solidFill>
                  <a:srgbClr val="1F325A"/>
                </a:solidFill>
                <a:latin typeface="+mj-ea"/>
              </a:rPr>
              <a:t>Action</a:t>
            </a:r>
            <a:r>
              <a:rPr lang="ko-KR" altLang="en-US" sz="1600" b="1">
                <a:ln w="3175">
                  <a:solidFill>
                    <a:srgbClr val="1F325A">
                      <a:alpha val="20000"/>
                    </a:srgbClr>
                  </a:solidFill>
                </a:ln>
                <a:solidFill>
                  <a:srgbClr val="1F325A"/>
                </a:solidFill>
                <a:latin typeface="+mj-ea"/>
              </a:rPr>
              <a:t> </a:t>
            </a:r>
            <a:r>
              <a:rPr lang="en-US" altLang="ko-KR" sz="1600" b="1">
                <a:ln w="3175">
                  <a:solidFill>
                    <a:srgbClr val="1F325A">
                      <a:alpha val="20000"/>
                    </a:srgbClr>
                  </a:solidFill>
                </a:ln>
                <a:solidFill>
                  <a:srgbClr val="1F325A"/>
                </a:solidFill>
                <a:latin typeface="+mj-ea"/>
              </a:rPr>
              <a:t>Item</a:t>
            </a:r>
            <a:r>
              <a:rPr lang="ko-KR" altLang="en-US" sz="1600" b="1">
                <a:ln w="3175">
                  <a:solidFill>
                    <a:srgbClr val="1F325A">
                      <a:alpha val="20000"/>
                    </a:srgbClr>
                  </a:solidFill>
                </a:ln>
                <a:solidFill>
                  <a:srgbClr val="1F325A"/>
                </a:solidFill>
                <a:latin typeface="+mj-ea"/>
              </a:rPr>
              <a:t> </a:t>
            </a:r>
            <a:endParaRPr lang="ko-KR" altLang="en-US" sz="1600" b="1" dirty="0">
              <a:ln w="3175">
                <a:solidFill>
                  <a:srgbClr val="1F325A">
                    <a:alpha val="20000"/>
                  </a:srgbClr>
                </a:solidFill>
              </a:ln>
              <a:solidFill>
                <a:srgbClr val="1F325A"/>
              </a:solidFill>
              <a:latin typeface="+mj-ea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801416" y="1238025"/>
            <a:ext cx="8911166" cy="515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앞서의 장애 원인에 따라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....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AC&amp;T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프로그램 또는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ETOS Manager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패치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....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 등에 기술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597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423009" y="7087232"/>
            <a:ext cx="1117614" cy="210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7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www.infomark.co.kr</a:t>
            </a:r>
            <a:endParaRPr lang="ko-KR" altLang="en-US" sz="767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998" y="7092383"/>
            <a:ext cx="2252540" cy="195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ⓒ </a:t>
            </a:r>
            <a:r>
              <a:rPr lang="en-US" altLang="ko-KR" sz="67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Infomark.Co</a:t>
            </a:r>
            <a:r>
              <a:rPr lang="en-US" altLang="ko-KR" sz="67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Ltd. All Rights Reserved.  l</a:t>
            </a:r>
            <a:endParaRPr lang="ko-KR" altLang="en-US" sz="67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582" y="415740"/>
            <a:ext cx="864589" cy="179042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876229" y="716525"/>
            <a:ext cx="9815585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1F325A"/>
                </a:gs>
                <a:gs pos="100000">
                  <a:srgbClr val="1EAFF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-3924" y="310820"/>
            <a:ext cx="806816" cy="793543"/>
          </a:xfrm>
          <a:custGeom>
            <a:avLst/>
            <a:gdLst>
              <a:gd name="connsiteX0" fmla="*/ 0 w 806816"/>
              <a:gd name="connsiteY0" fmla="*/ 0 h 793543"/>
              <a:gd name="connsiteX1" fmla="*/ 674556 w 806816"/>
              <a:gd name="connsiteY1" fmla="*/ 0 h 793543"/>
              <a:gd name="connsiteX2" fmla="*/ 806816 w 806816"/>
              <a:gd name="connsiteY2" fmla="*/ 132260 h 793543"/>
              <a:gd name="connsiteX3" fmla="*/ 806816 w 806816"/>
              <a:gd name="connsiteY3" fmla="*/ 661283 h 793543"/>
              <a:gd name="connsiteX4" fmla="*/ 674556 w 806816"/>
              <a:gd name="connsiteY4" fmla="*/ 793543 h 793543"/>
              <a:gd name="connsiteX5" fmla="*/ 0 w 806816"/>
              <a:gd name="connsiteY5" fmla="*/ 793543 h 79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6816" h="793543">
                <a:moveTo>
                  <a:pt x="0" y="0"/>
                </a:moveTo>
                <a:lnTo>
                  <a:pt x="674556" y="0"/>
                </a:lnTo>
                <a:cubicBezTo>
                  <a:pt x="747601" y="0"/>
                  <a:pt x="806816" y="59215"/>
                  <a:pt x="806816" y="132260"/>
                </a:cubicBezTo>
                <a:lnTo>
                  <a:pt x="806816" y="661283"/>
                </a:lnTo>
                <a:cubicBezTo>
                  <a:pt x="806816" y="734328"/>
                  <a:pt x="747601" y="793543"/>
                  <a:pt x="674556" y="793543"/>
                </a:cubicBezTo>
                <a:lnTo>
                  <a:pt x="0" y="793543"/>
                </a:lnTo>
                <a:close/>
              </a:path>
            </a:pathLst>
          </a:custGeom>
          <a:solidFill>
            <a:srgbClr val="1F3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rgbClr val="1F325A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4860" y="424137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ko-KR" altLang="en-US" sz="3200" b="1" dirty="0">
              <a:ln w="317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2397" y="753467"/>
            <a:ext cx="7295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n w="3175">
                  <a:solidFill>
                    <a:srgbClr val="1F325A">
                      <a:alpha val="20000"/>
                    </a:srgbClr>
                  </a:solidFill>
                </a:ln>
                <a:solidFill>
                  <a:srgbClr val="1F325A"/>
                </a:solidFill>
                <a:latin typeface="+mj-ea"/>
              </a:rPr>
              <a:t>장애 예방을 위한 </a:t>
            </a:r>
            <a:r>
              <a:rPr lang="en-US" altLang="ko-KR" sz="1600" b="1">
                <a:ln w="3175">
                  <a:solidFill>
                    <a:srgbClr val="1F325A">
                      <a:alpha val="20000"/>
                    </a:srgbClr>
                  </a:solidFill>
                </a:ln>
                <a:solidFill>
                  <a:srgbClr val="1F325A"/>
                </a:solidFill>
                <a:latin typeface="+mj-ea"/>
              </a:rPr>
              <a:t>ETOS </a:t>
            </a:r>
            <a:r>
              <a:rPr lang="ko-KR" altLang="en-US" sz="1600" b="1">
                <a:ln w="3175">
                  <a:solidFill>
                    <a:srgbClr val="1F325A">
                      <a:alpha val="20000"/>
                    </a:srgbClr>
                  </a:solidFill>
                </a:ln>
                <a:solidFill>
                  <a:srgbClr val="1F325A"/>
                </a:solidFill>
                <a:latin typeface="+mj-ea"/>
              </a:rPr>
              <a:t>설치 작업 순서</a:t>
            </a:r>
            <a:r>
              <a:rPr lang="en-US" altLang="ko-KR" sz="1600" b="1">
                <a:ln w="3175">
                  <a:solidFill>
                    <a:srgbClr val="1F325A">
                      <a:alpha val="20000"/>
                    </a:srgbClr>
                  </a:solidFill>
                </a:ln>
                <a:solidFill>
                  <a:srgbClr val="1F325A"/>
                </a:solidFill>
                <a:latin typeface="+mj-ea"/>
              </a:rPr>
              <a:t> </a:t>
            </a:r>
            <a:r>
              <a:rPr lang="ko-KR" altLang="en-US" sz="1600" b="1">
                <a:ln w="3175">
                  <a:solidFill>
                    <a:srgbClr val="1F325A">
                      <a:alpha val="20000"/>
                    </a:srgbClr>
                  </a:solidFill>
                </a:ln>
                <a:solidFill>
                  <a:srgbClr val="1F325A"/>
                </a:solidFill>
                <a:latin typeface="+mj-ea"/>
              </a:rPr>
              <a:t>정리</a:t>
            </a:r>
            <a:endParaRPr lang="ko-KR" altLang="en-US" sz="1600" b="1" dirty="0">
              <a:ln w="3175">
                <a:solidFill>
                  <a:srgbClr val="1F325A">
                    <a:alpha val="20000"/>
                  </a:srgbClr>
                </a:solidFill>
              </a:ln>
              <a:solidFill>
                <a:srgbClr val="1F325A"/>
              </a:solidFill>
              <a:latin typeface="+mj-ea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801416" y="1238025"/>
            <a:ext cx="8911166" cy="515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향후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ETOS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설치 시 장애를 예방하기 위해서는 다음과 같은 작업 순서를 통하여 먼저 점검하도록 한다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+mj-ea"/>
              <a:buAutoNum type="circleNumDbPlain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라인 현장에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AC&amp;T ETOS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박스 설치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케이블 및 네트워크 작업 등 수행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+mj-ea"/>
              <a:buAutoNum type="circleNumDbPlain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사무실에서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ETOS Manager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등록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이때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InActive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설정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+mj-ea"/>
              <a:buAutoNum type="circleNumDbPlain"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Modbus TCP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일반 어플리케이션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상용 또는 오픈소스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으로 접속 데이터 수렴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200150" lvl="2" indent="-342900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ü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장비 입고 전까지 계속 업무 시간 중 테스트 수행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200150" lvl="2" indent="-342900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ü"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+mj-ea"/>
              <a:buAutoNum type="circleNumDbPlain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장비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I/F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설정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(Reticle, RF, SECS1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및 테스트 수행 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+mj-ea"/>
              <a:buAutoNum type="circleNumDbPlain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운영 모드 전환 전까지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ETOS Manager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로 모니터링 수행하면서 테스트 수행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+mj-ea"/>
              <a:buAutoNum type="circleNumDbPlain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운영 오픈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작업 순서는 장애에 영향을 준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ETOS Manager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와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BOX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간 통신을 운영이 아닌 최초 네트워크 설치 시 사전에 먼저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Modbus TCP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를 테스트 함을 의미 함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419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423009" y="7087232"/>
            <a:ext cx="1117614" cy="210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7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www.infomark.co.kr</a:t>
            </a:r>
            <a:endParaRPr lang="ko-KR" altLang="en-US" sz="767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998" y="7092383"/>
            <a:ext cx="2252540" cy="195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ⓒ </a:t>
            </a:r>
            <a:r>
              <a:rPr lang="en-US" altLang="ko-KR" sz="67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Infomark.Co</a:t>
            </a:r>
            <a:r>
              <a:rPr lang="en-US" altLang="ko-KR" sz="67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Ltd. All Rights Reserved.  l</a:t>
            </a:r>
            <a:endParaRPr lang="ko-KR" altLang="en-US" sz="67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582" y="415740"/>
            <a:ext cx="864589" cy="179042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876229" y="716525"/>
            <a:ext cx="9815585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1F325A"/>
                </a:gs>
                <a:gs pos="100000">
                  <a:srgbClr val="1EAFF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-3924" y="310820"/>
            <a:ext cx="806816" cy="793543"/>
          </a:xfrm>
          <a:custGeom>
            <a:avLst/>
            <a:gdLst>
              <a:gd name="connsiteX0" fmla="*/ 0 w 806816"/>
              <a:gd name="connsiteY0" fmla="*/ 0 h 793543"/>
              <a:gd name="connsiteX1" fmla="*/ 674556 w 806816"/>
              <a:gd name="connsiteY1" fmla="*/ 0 h 793543"/>
              <a:gd name="connsiteX2" fmla="*/ 806816 w 806816"/>
              <a:gd name="connsiteY2" fmla="*/ 132260 h 793543"/>
              <a:gd name="connsiteX3" fmla="*/ 806816 w 806816"/>
              <a:gd name="connsiteY3" fmla="*/ 661283 h 793543"/>
              <a:gd name="connsiteX4" fmla="*/ 674556 w 806816"/>
              <a:gd name="connsiteY4" fmla="*/ 793543 h 793543"/>
              <a:gd name="connsiteX5" fmla="*/ 0 w 806816"/>
              <a:gd name="connsiteY5" fmla="*/ 793543 h 79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6816" h="793543">
                <a:moveTo>
                  <a:pt x="0" y="0"/>
                </a:moveTo>
                <a:lnTo>
                  <a:pt x="674556" y="0"/>
                </a:lnTo>
                <a:cubicBezTo>
                  <a:pt x="747601" y="0"/>
                  <a:pt x="806816" y="59215"/>
                  <a:pt x="806816" y="132260"/>
                </a:cubicBezTo>
                <a:lnTo>
                  <a:pt x="806816" y="661283"/>
                </a:lnTo>
                <a:cubicBezTo>
                  <a:pt x="806816" y="734328"/>
                  <a:pt x="747601" y="793543"/>
                  <a:pt x="674556" y="793543"/>
                </a:cubicBezTo>
                <a:lnTo>
                  <a:pt x="0" y="793543"/>
                </a:lnTo>
                <a:close/>
              </a:path>
            </a:pathLst>
          </a:custGeom>
          <a:solidFill>
            <a:srgbClr val="1F3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rgbClr val="1F325A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670" y="52263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별첨</a:t>
            </a:r>
            <a:endParaRPr lang="ko-KR" altLang="en-US" sz="2000" b="1" dirty="0">
              <a:ln w="317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2397" y="753467"/>
            <a:ext cx="5557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n w="3175">
                  <a:solidFill>
                    <a:srgbClr val="1F325A">
                      <a:alpha val="20000"/>
                    </a:srgbClr>
                  </a:solidFill>
                </a:ln>
                <a:solidFill>
                  <a:srgbClr val="1F325A"/>
                </a:solidFill>
                <a:latin typeface="+mj-ea"/>
              </a:rPr>
              <a:t>Modbus TCP </a:t>
            </a:r>
            <a:r>
              <a:rPr lang="ko-KR" altLang="en-US" sz="1600" b="1">
                <a:ln w="3175">
                  <a:solidFill>
                    <a:srgbClr val="1F325A">
                      <a:alpha val="20000"/>
                    </a:srgbClr>
                  </a:solidFill>
                </a:ln>
                <a:solidFill>
                  <a:srgbClr val="1F325A"/>
                </a:solidFill>
                <a:latin typeface="+mj-ea"/>
              </a:rPr>
              <a:t>예외 처리</a:t>
            </a:r>
            <a:endParaRPr lang="ko-KR" altLang="en-US" sz="1600" b="1" dirty="0">
              <a:ln w="3175">
                <a:solidFill>
                  <a:srgbClr val="1F325A">
                    <a:alpha val="20000"/>
                  </a:srgbClr>
                </a:solidFill>
              </a:ln>
              <a:solidFill>
                <a:srgbClr val="1F325A"/>
              </a:solidFill>
              <a:latin typeface="+mj-ea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801416" y="1238026"/>
            <a:ext cx="9118612" cy="275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2" name="Rectangle 11">
            <a:extLst>
              <a:ext uri="{FF2B5EF4-FFF2-40B4-BE49-F238E27FC236}">
                <a16:creationId xmlns:a16="http://schemas.microsoft.com/office/drawing/2014/main" id="{5DF6753B-2870-40BC-B38D-90BBC67E5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16" y="1238027"/>
            <a:ext cx="9118612" cy="116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 defTabSz="1008063" eaLnBrk="0" hangingPunct="0"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algn="ctr" defTabSz="10080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336699"/>
              </a:buClr>
              <a:defRPr kumimoji="1" sz="1200">
                <a:solidFill>
                  <a:schemeClr val="bg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ETOS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Agent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가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Modbus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클라이언트이고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Read Input Register  (0x04)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함수를 호출하므로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오류가 발생하였을 때는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“</a:t>
            </a:r>
            <a:r>
              <a:rPr lang="ko-KR" altLang="en-US" sz="1400" b="1">
                <a:solidFill>
                  <a:srgbClr val="C00000"/>
                </a:solidFill>
                <a:latin typeface="+mn-ea"/>
                <a:ea typeface="+mn-ea"/>
              </a:rPr>
              <a:t>함수 코드</a:t>
            </a:r>
            <a:r>
              <a:rPr lang="en-US" altLang="ko-KR" sz="1400" b="1">
                <a:solidFill>
                  <a:srgbClr val="C00000"/>
                </a:solidFill>
                <a:latin typeface="+mn-ea"/>
                <a:ea typeface="+mn-ea"/>
              </a:rPr>
              <a:t>(0x04) + 0x80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”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을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Error Code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로 전달하고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 오류 코드는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Exception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코드로 전달하므로 다음과 같이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AC&amp;T BOX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는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Address Map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등의 오류 시 예외 처리를 해서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ETOS Agent (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클라이언트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에게 주어야 한다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E36EF1-BD01-473E-838F-D13B106F7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42" y="5764922"/>
            <a:ext cx="3517261" cy="111345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7B4B372-379B-43D6-B5A9-BB93BACCE3B4}"/>
              </a:ext>
            </a:extLst>
          </p:cNvPr>
          <p:cNvSpPr/>
          <p:nvPr/>
        </p:nvSpPr>
        <p:spPr>
          <a:xfrm>
            <a:off x="3818267" y="5833534"/>
            <a:ext cx="1052052" cy="776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Error Code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(0x84)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DD7933-9160-411C-8257-12799F775014}"/>
              </a:ext>
            </a:extLst>
          </p:cNvPr>
          <p:cNvSpPr/>
          <p:nvPr/>
        </p:nvSpPr>
        <p:spPr>
          <a:xfrm>
            <a:off x="4923627" y="5833534"/>
            <a:ext cx="1052052" cy="776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Exception Code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en-US" altLang="ko-KR" sz="120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C62F4A-4D15-4398-86F8-D7A5DC104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6" y="2671460"/>
            <a:ext cx="4252365" cy="15335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0E63E3EA-97BB-4F61-A96B-5A7D941338DC}"/>
              </a:ext>
            </a:extLst>
          </p:cNvPr>
          <p:cNvSpPr/>
          <p:nvPr/>
        </p:nvSpPr>
        <p:spPr>
          <a:xfrm rot="16200000">
            <a:off x="2325879" y="3441710"/>
            <a:ext cx="195565" cy="1976264"/>
          </a:xfrm>
          <a:prstGeom prst="leftBrace">
            <a:avLst>
              <a:gd name="adj1" fmla="val 17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A58555C-23A6-4205-AA4C-6A9AFF159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483" y="5952722"/>
            <a:ext cx="3392130" cy="5918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E3F9B7-1DBE-4029-A7DB-F89E1B27E9CE}"/>
              </a:ext>
            </a:extLst>
          </p:cNvPr>
          <p:cNvSpPr txBox="1"/>
          <p:nvPr/>
        </p:nvSpPr>
        <p:spPr>
          <a:xfrm>
            <a:off x="4621941" y="66215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8</a:t>
            </a:r>
            <a:endParaRPr lang="ko-KR" altLang="en-US" sz="12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0B5BFD-E503-4678-A842-26797805A6B6}"/>
              </a:ext>
            </a:extLst>
          </p:cNvPr>
          <p:cNvSpPr txBox="1"/>
          <p:nvPr/>
        </p:nvSpPr>
        <p:spPr>
          <a:xfrm>
            <a:off x="5780513" y="66215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9</a:t>
            </a:r>
            <a:endParaRPr lang="ko-KR" altLang="en-US" sz="12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F4AE26-6CB3-40F1-A669-EA4466E60EBE}"/>
              </a:ext>
            </a:extLst>
          </p:cNvPr>
          <p:cNvSpPr/>
          <p:nvPr/>
        </p:nvSpPr>
        <p:spPr>
          <a:xfrm>
            <a:off x="279576" y="5561842"/>
            <a:ext cx="5885250" cy="13489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783585-0CDD-4926-9ABE-B1874EEEA6A6}"/>
              </a:ext>
            </a:extLst>
          </p:cNvPr>
          <p:cNvSpPr txBox="1"/>
          <p:nvPr/>
        </p:nvSpPr>
        <p:spPr>
          <a:xfrm>
            <a:off x="1348035" y="4491023"/>
            <a:ext cx="21499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ETOS Agent </a:t>
            </a:r>
            <a:r>
              <a:rPr lang="ko-KR" altLang="en-US" sz="1100"/>
              <a:t>가 </a:t>
            </a:r>
            <a:r>
              <a:rPr lang="en-US" altLang="ko-KR" sz="1100"/>
              <a:t>Request </a:t>
            </a:r>
            <a:r>
              <a:rPr lang="ko-KR" altLang="en-US" sz="1100"/>
              <a:t>한 데이터</a:t>
            </a:r>
          </a:p>
        </p:txBody>
      </p:sp>
      <p:sp>
        <p:nvSpPr>
          <p:cNvPr id="66" name="왼쪽 중괄호 65">
            <a:extLst>
              <a:ext uri="{FF2B5EF4-FFF2-40B4-BE49-F238E27FC236}">
                <a16:creationId xmlns:a16="http://schemas.microsoft.com/office/drawing/2014/main" id="{35D5D020-2181-4860-9F43-7689B2A15645}"/>
              </a:ext>
            </a:extLst>
          </p:cNvPr>
          <p:cNvSpPr/>
          <p:nvPr/>
        </p:nvSpPr>
        <p:spPr>
          <a:xfrm rot="5400000">
            <a:off x="1990826" y="4110303"/>
            <a:ext cx="227635" cy="3320629"/>
          </a:xfrm>
          <a:prstGeom prst="leftBrace">
            <a:avLst>
              <a:gd name="adj1" fmla="val 17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88C1F33-16B4-449A-9BD5-48465C6ADD6C}"/>
              </a:ext>
            </a:extLst>
          </p:cNvPr>
          <p:cNvSpPr txBox="1"/>
          <p:nvPr/>
        </p:nvSpPr>
        <p:spPr>
          <a:xfrm>
            <a:off x="1119371" y="5777703"/>
            <a:ext cx="21499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ETOS Agent </a:t>
            </a:r>
            <a:r>
              <a:rPr lang="ko-KR" altLang="en-US" sz="1100"/>
              <a:t>가 </a:t>
            </a:r>
            <a:r>
              <a:rPr lang="en-US" altLang="ko-KR" sz="1100"/>
              <a:t>Request </a:t>
            </a:r>
            <a:r>
              <a:rPr lang="ko-KR" altLang="en-US" sz="1100"/>
              <a:t>한 데이터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BEA68C-ED5C-40DB-80D5-FB76F541AA67}"/>
              </a:ext>
            </a:extLst>
          </p:cNvPr>
          <p:cNvSpPr txBox="1"/>
          <p:nvPr/>
        </p:nvSpPr>
        <p:spPr>
          <a:xfrm>
            <a:off x="1061343" y="5265837"/>
            <a:ext cx="4700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</a:rPr>
              <a:t>오류가 났을 경우 </a:t>
            </a:r>
            <a:r>
              <a:rPr lang="en-US" altLang="ko-KR" sz="1200" b="1">
                <a:solidFill>
                  <a:srgbClr val="C00000"/>
                </a:solidFill>
              </a:rPr>
              <a:t>AC&amp;T ETOS</a:t>
            </a:r>
            <a:r>
              <a:rPr lang="ko-KR" altLang="en-US" sz="1200" b="1">
                <a:solidFill>
                  <a:srgbClr val="C00000"/>
                </a:solidFill>
              </a:rPr>
              <a:t> 가 </a:t>
            </a:r>
            <a:r>
              <a:rPr lang="en-US" altLang="ko-KR" sz="1200" b="1">
                <a:solidFill>
                  <a:srgbClr val="C00000"/>
                </a:solidFill>
              </a:rPr>
              <a:t>ETOS Manager(Agent)</a:t>
            </a:r>
            <a:r>
              <a:rPr lang="ko-KR" altLang="en-US" sz="1200" b="1">
                <a:solidFill>
                  <a:srgbClr val="C00000"/>
                </a:solidFill>
              </a:rPr>
              <a:t>에게 줄 데이터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213157-B77A-4FEF-BC52-55EEF89E7F65}"/>
              </a:ext>
            </a:extLst>
          </p:cNvPr>
          <p:cNvSpPr txBox="1"/>
          <p:nvPr/>
        </p:nvSpPr>
        <p:spPr>
          <a:xfrm>
            <a:off x="3560620" y="4008418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0x04</a:t>
            </a:r>
            <a:endParaRPr lang="ko-KR" altLang="en-US" sz="110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4C6337F-59FD-48C1-B139-4B282BA051C4}"/>
              </a:ext>
            </a:extLst>
          </p:cNvPr>
          <p:cNvCxnSpPr>
            <a:cxnSpLocks/>
          </p:cNvCxnSpPr>
          <p:nvPr/>
        </p:nvCxnSpPr>
        <p:spPr>
          <a:xfrm flipV="1">
            <a:off x="6026162" y="5798762"/>
            <a:ext cx="466476" cy="474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C2D0E15-8F51-4D76-95BF-3A40F116718B}"/>
              </a:ext>
            </a:extLst>
          </p:cNvPr>
          <p:cNvCxnSpPr>
            <a:cxnSpLocks/>
          </p:cNvCxnSpPr>
          <p:nvPr/>
        </p:nvCxnSpPr>
        <p:spPr>
          <a:xfrm>
            <a:off x="6038473" y="6629289"/>
            <a:ext cx="473169" cy="662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81258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7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9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11963</TotalTime>
  <Words>800</Words>
  <Application>Microsoft Office PowerPoint</Application>
  <PresentationFormat>사용자 지정</PresentationFormat>
  <Paragraphs>113</Paragraphs>
  <Slides>10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Century Gothic</vt:lpstr>
      <vt:lpstr>Wingdings</vt:lpstr>
      <vt:lpstr>디자인 사용자 지정</vt:lpstr>
      <vt:lpstr>8_Office 테마</vt:lpstr>
      <vt:lpstr>7_Office 테마</vt:lpstr>
      <vt:lpstr>9_Office 테마</vt:lpstr>
      <vt:lpstr>Office Theme</vt:lpstr>
      <vt:lpstr>Drawing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SuA</dc:creator>
  <cp:lastModifiedBy>송진영</cp:lastModifiedBy>
  <cp:revision>1128</cp:revision>
  <cp:lastPrinted>2019-09-02T05:50:08Z</cp:lastPrinted>
  <dcterms:created xsi:type="dcterms:W3CDTF">2018-07-05T07:02:46Z</dcterms:created>
  <dcterms:modified xsi:type="dcterms:W3CDTF">2021-10-18T06:00:03Z</dcterms:modified>
</cp:coreProperties>
</file>