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8AFA9-2C2D-4729-845D-F7BFE0C50DCC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F4320-91C8-48C2-8790-D7DF941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7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A7E2-CE61-41B2-83B5-CCF3D0914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FD2F4-8BC3-45E8-8791-211DD2E19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E3FE2-BB3D-4E19-B923-0BEC9FA7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7A66E-FC14-4FE2-9A47-152B609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9D5A1-8995-40F6-B822-B04EAFE2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5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E6AD9-F016-45B6-9B38-4BE5F47B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9A288-E71A-46F9-9E7A-2CE39806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EA579-20EE-4AA6-B0E6-847FCBA8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DA552-F38D-4AE5-88F8-F234E4E9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010A3-EA31-4CFA-AA3B-745C3A02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4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EE021-7A1E-437E-B62A-8DE3DEC52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2FEA9-9612-4A0D-9CC7-19FB3802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A6DAB-5DD3-4DB9-9D97-DBD61D36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DAAAE-AB31-4CC3-B4B4-F0113644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8BAF-FB3A-4395-9ADD-C6C284A1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2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A93D-B745-434A-92D4-C417FA7A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79BA-3F5A-40AA-8863-5323F54F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931BE-8F72-4B89-92BF-187C58A5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C998E-34F2-43A9-B321-2DE9D708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FDCFE-FC8A-4AF8-BB2B-ADB23D62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3376-7689-490E-93C0-4056C744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25006-FABE-45D7-A491-EFF4D9A8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FBDA0-0B42-42C0-97D7-158DCC5A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AA5E2-7E5E-4621-96DB-D30A7FA5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62FA6-06AF-4CA8-92AA-B773597D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239EC-C2AB-49CD-A95D-5761E2A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1FEEC-8A5C-46DE-A807-953F20532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41045-67C4-4DF0-9280-9451E08B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45CF4-329E-47BA-8558-05EF3837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E0873-FEA7-4615-A258-5174CC45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ACF08-1948-432E-A1B3-5F0B6EF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5A9E7-8171-4BA1-902C-710066AF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E0658-C455-4710-90A6-A2E9904D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9AC27-C1F6-4C60-84D1-A9E52AA1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6CC690-C9A7-4946-896A-7BDD334A4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CF6B32-F4D5-4C6F-9968-DFCF9A0A1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D6DF8C-755C-4D38-A335-FC9EB1AB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44ADA-3227-4A7E-B6EC-99EE09F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B868C2-0E83-4F12-87F1-D9A8D2F4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9CC30-4CFB-4AAB-9E9E-AE85FAE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2FA6F-0DEB-48C7-9873-578FF20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EFBD42-BE82-46ED-ACB7-57A5A88F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0FC23D-7EDD-42F7-987B-D6F1AF84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2FDF6-45F1-4224-AAD4-525F3313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76141-68CF-4993-A84A-FC1AFC37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B82EB2-32F0-4502-826D-40EECB29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5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F7D3B-DC3C-4EF4-89C7-0B3319FE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E74FC-616A-47DE-935D-4AB0C630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20731-7E2A-4AD6-9814-3D20D2351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E956A-349E-490D-BAF8-782FEF50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B945D-5643-429A-8D77-08908512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E370A-905D-4A89-820A-84668A9D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3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D847-0DEB-4527-9DCE-957A9B6A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B46BA-C460-4A81-A339-0CE7DD5E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641BB-9DC2-4396-930A-97A3CFE3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91897-F6BE-4465-AA99-39824C7A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C7C57-BD17-4FC1-8E26-ABB27F91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3327-82E3-40BF-BDD8-217F2B0E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6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6B48EC-B3A7-4E28-BA79-11315C08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71D6E-8E53-4192-A4D5-887DE36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70BBE-E1D1-4943-B757-401B01569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D002-28A9-49DF-9498-511F09397D42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B93DF-4469-4ED8-AE7D-0FA4C3D8C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BA1FC-745A-42CA-ADBF-A499783A0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EFA5-B1AA-4494-A0EE-AFCBFB7A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하얀색이(가) 표시된 사진&#10;&#10;자동 생성된 설명">
            <a:extLst>
              <a:ext uri="{FF2B5EF4-FFF2-40B4-BE49-F238E27FC236}">
                <a16:creationId xmlns:a16="http://schemas.microsoft.com/office/drawing/2014/main" id="{47989650-84DF-4A29-896D-8104F41E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3" y="1952441"/>
            <a:ext cx="1743075" cy="1466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3E0F10-4BDB-40F2-B2F6-4D5B87894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96" y="1932852"/>
            <a:ext cx="1244764" cy="117628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56520F-A4EC-44D7-A372-DCE337BC72D7}"/>
              </a:ext>
            </a:extLst>
          </p:cNvPr>
          <p:cNvGrpSpPr/>
          <p:nvPr/>
        </p:nvGrpSpPr>
        <p:grpSpPr>
          <a:xfrm>
            <a:off x="1730347" y="1460467"/>
            <a:ext cx="1192283" cy="2310707"/>
            <a:chOff x="477235" y="735204"/>
            <a:chExt cx="838321" cy="21436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B12BD9-3984-45D4-B8A2-1B6A11FB7579}"/>
                </a:ext>
              </a:extLst>
            </p:cNvPr>
            <p:cNvSpPr/>
            <p:nvPr/>
          </p:nvSpPr>
          <p:spPr>
            <a:xfrm>
              <a:off x="477235" y="735204"/>
              <a:ext cx="838321" cy="2143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0209E6-61FA-45DC-965F-CE942760A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93" y="822890"/>
              <a:ext cx="722796" cy="39606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BE49CB3-15AC-4825-919F-051E9AA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93" y="1185768"/>
              <a:ext cx="722796" cy="39606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BF00EFB-7907-437D-AB2B-A9B431DB1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93" y="1619720"/>
              <a:ext cx="722796" cy="39606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B91337-C1BA-4DD5-8171-6CCAE2CCE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93" y="2022378"/>
              <a:ext cx="722796" cy="39606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4B4639F-D10E-41BC-BCEF-CB62DE0F0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93" y="2412029"/>
              <a:ext cx="722796" cy="396062"/>
            </a:xfrm>
            <a:prstGeom prst="rect">
              <a:avLst/>
            </a:prstGeom>
          </p:spPr>
        </p:pic>
      </p:grp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C75163B8-9DDE-461E-BBA7-CCE519EE1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86" y="4732487"/>
            <a:ext cx="1787443" cy="12550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3DCB17-8988-4447-AD54-5034ED16C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02" y="2362916"/>
            <a:ext cx="764550" cy="25290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5B80F4-A4E7-488E-83FB-5434C784AAB4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2922630" y="2594099"/>
            <a:ext cx="1750847" cy="21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8DC791-3BE7-42D9-B57D-A34CA1BE3F21}"/>
              </a:ext>
            </a:extLst>
          </p:cNvPr>
          <p:cNvGrpSpPr/>
          <p:nvPr/>
        </p:nvGrpSpPr>
        <p:grpSpPr>
          <a:xfrm>
            <a:off x="8312089" y="1869783"/>
            <a:ext cx="1244764" cy="1384875"/>
            <a:chOff x="8317581" y="735204"/>
            <a:chExt cx="1244764" cy="13848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FD4E8F-0561-4565-B25E-5A59568A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581" y="735204"/>
              <a:ext cx="1244764" cy="1384875"/>
            </a:xfrm>
            <a:prstGeom prst="rect">
              <a:avLst/>
            </a:prstGeom>
          </p:spPr>
        </p:pic>
        <p:pic>
          <p:nvPicPr>
            <p:cNvPr id="26" name="그림 25" descr="텍스트이(가) 표시된 사진&#10;&#10;자동 생성된 설명">
              <a:extLst>
                <a:ext uri="{FF2B5EF4-FFF2-40B4-BE49-F238E27FC236}">
                  <a16:creationId xmlns:a16="http://schemas.microsoft.com/office/drawing/2014/main" id="{F245B5BC-6765-43D0-9A7A-ADA7A85D5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581" y="1541700"/>
              <a:ext cx="718278" cy="260688"/>
            </a:xfrm>
            <a:prstGeom prst="rect">
              <a:avLst/>
            </a:prstGeom>
          </p:spPr>
        </p:pic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C2AEAA-0C01-4773-8503-FF1C2EFD5D77}"/>
              </a:ext>
            </a:extLst>
          </p:cNvPr>
          <p:cNvSpPr/>
          <p:nvPr/>
        </p:nvSpPr>
        <p:spPr>
          <a:xfrm>
            <a:off x="4673477" y="1738692"/>
            <a:ext cx="1244764" cy="1710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ETOS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E77DFF1-E013-4558-8F96-681C12444EFB}"/>
              </a:ext>
            </a:extLst>
          </p:cNvPr>
          <p:cNvSpPr/>
          <p:nvPr/>
        </p:nvSpPr>
        <p:spPr>
          <a:xfrm>
            <a:off x="6272777" y="1758669"/>
            <a:ext cx="1244764" cy="1710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ETOS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19AA1A-BD81-4E4F-9D54-5AFAFC79DF0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17541" y="2614076"/>
            <a:ext cx="859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88F0C8-062C-4DB8-B3B0-90F18A492910}"/>
              </a:ext>
            </a:extLst>
          </p:cNvPr>
          <p:cNvCxnSpPr>
            <a:cxnSpLocks/>
          </p:cNvCxnSpPr>
          <p:nvPr/>
        </p:nvCxnSpPr>
        <p:spPr>
          <a:xfrm>
            <a:off x="9392553" y="2608113"/>
            <a:ext cx="859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F80ADBF-6329-4E88-850A-605A458B2B75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V="1">
            <a:off x="6138208" y="3469482"/>
            <a:ext cx="756951" cy="1263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A6BF11-9839-4C9C-BEAA-6D2A8218991F}"/>
              </a:ext>
            </a:extLst>
          </p:cNvPr>
          <p:cNvCxnSpPr>
            <a:cxnSpLocks/>
            <a:stCxn id="19" idx="0"/>
            <a:endCxn id="28" idx="2"/>
          </p:cNvCxnSpPr>
          <p:nvPr/>
        </p:nvCxnSpPr>
        <p:spPr>
          <a:xfrm flipH="1" flipV="1">
            <a:off x="5295859" y="3449505"/>
            <a:ext cx="842349" cy="1282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0B21-7068-4492-93A5-57E896A3EA2E}"/>
              </a:ext>
            </a:extLst>
          </p:cNvPr>
          <p:cNvSpPr txBox="1"/>
          <p:nvPr/>
        </p:nvSpPr>
        <p:spPr>
          <a:xfrm>
            <a:off x="5080532" y="1369360"/>
            <a:ext cx="43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860F20-8733-4F8F-9BD3-603B3867B707}"/>
              </a:ext>
            </a:extLst>
          </p:cNvPr>
          <p:cNvSpPr txBox="1"/>
          <p:nvPr/>
        </p:nvSpPr>
        <p:spPr>
          <a:xfrm>
            <a:off x="6679832" y="1369360"/>
            <a:ext cx="43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713BA-7310-4FE7-8F04-44FC64840B61}"/>
              </a:ext>
            </a:extLst>
          </p:cNvPr>
          <p:cNvSpPr txBox="1"/>
          <p:nvPr/>
        </p:nvSpPr>
        <p:spPr>
          <a:xfrm>
            <a:off x="8671228" y="1570494"/>
            <a:ext cx="43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334227-9FDE-4C4A-8431-71DAC531CE26}"/>
              </a:ext>
            </a:extLst>
          </p:cNvPr>
          <p:cNvSpPr txBox="1"/>
          <p:nvPr/>
        </p:nvSpPr>
        <p:spPr>
          <a:xfrm>
            <a:off x="1694953" y="1112453"/>
            <a:ext cx="136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ETOS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2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1CE00-D05C-48DE-AA60-F67AAF7AC0C8}"/>
              </a:ext>
            </a:extLst>
          </p:cNvPr>
          <p:cNvSpPr txBox="1"/>
          <p:nvPr/>
        </p:nvSpPr>
        <p:spPr>
          <a:xfrm>
            <a:off x="874135" y="1234074"/>
            <a:ext cx="10443730" cy="251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ETOS AGENT (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이하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agent)</a:t>
            </a:r>
          </a:p>
          <a:p>
            <a:pPr>
              <a:lnSpc>
                <a:spcPts val="2400"/>
              </a:lnSpc>
            </a:pP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agent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ETOS BOX(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이하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box)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 sz="1400" dirty="0" err="1">
                <a:latin typeface="+mn-ea"/>
                <a:sym typeface="Wingdings" panose="05000000000000000000" pitchFamily="2" charset="2"/>
              </a:rPr>
              <a:t>modbus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통신 프로토콜을 이용하여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, box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의 상태 정보를 수집합니다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Box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sz="1400" dirty="0" err="1">
                <a:latin typeface="+mn-ea"/>
                <a:sym typeface="Wingdings" panose="05000000000000000000" pitchFamily="2" charset="2"/>
              </a:rPr>
              <a:t>modbus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 address map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을 정의하고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, box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의 상태 정보를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address map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에 기록 합니다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. 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Agent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는 주기적으로 </a:t>
            </a:r>
            <a:r>
              <a:rPr lang="en-US" altLang="ko-KR" sz="1400" dirty="0" err="1">
                <a:latin typeface="+mn-ea"/>
                <a:sym typeface="Wingdings" panose="05000000000000000000" pitchFamily="2" charset="2"/>
              </a:rPr>
              <a:t>modbus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통신 프로토콜을 이용하여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정의된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address map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을 읽고 그 결과를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database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에 기록합니다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ts val="2400"/>
              </a:lnSpc>
            </a:pPr>
            <a:endParaRPr lang="en-US" altLang="ko-KR" sz="14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Agent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web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화면에서 정의한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box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 목록에 대해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box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상태 정보를 수집합니다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아래는 </a:t>
            </a:r>
            <a:endParaRPr lang="en-US" altLang="ko-KR" sz="14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95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86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황지환</dc:creator>
  <cp:lastModifiedBy>황지환</cp:lastModifiedBy>
  <cp:revision>8</cp:revision>
  <dcterms:created xsi:type="dcterms:W3CDTF">2021-10-18T02:14:14Z</dcterms:created>
  <dcterms:modified xsi:type="dcterms:W3CDTF">2021-10-18T04:50:00Z</dcterms:modified>
</cp:coreProperties>
</file>