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5" r:id="rId3"/>
    <p:sldId id="258" r:id="rId4"/>
    <p:sldId id="261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" initials="s" lastIdx="2" clrIdx="0">
    <p:extLst>
      <p:ext uri="{19B8F6BF-5375-455C-9EA6-DF929625EA0E}">
        <p15:presenceInfo xmlns:p15="http://schemas.microsoft.com/office/powerpoint/2012/main" userId="850c2da3653a2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721" autoAdjust="0"/>
  </p:normalViewPr>
  <p:slideViewPr>
    <p:cSldViewPr snapToGrid="0">
      <p:cViewPr varScale="1">
        <p:scale>
          <a:sx n="98" d="100"/>
          <a:sy n="98" d="100"/>
        </p:scale>
        <p:origin x="78" y="438"/>
      </p:cViewPr>
      <p:guideLst>
        <p:guide orient="horz" pos="397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5D6CD-6E25-4F43-869A-D22DB3D3840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0B79-DAAB-4E0C-AFC1-39451C770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0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9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9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4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2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0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E92D-FB3A-4EC1-A4A5-588387A5A84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기본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8097" y="1404663"/>
            <a:ext cx="5580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LAN1 IP : 192.168.0.105</a:t>
            </a:r>
          </a:p>
          <a:p>
            <a:r>
              <a:rPr lang="en-US" altLang="ko-KR" sz="1000" dirty="0">
                <a:latin typeface="+mj-ea"/>
                <a:ea typeface="+mj-ea"/>
              </a:rPr>
              <a:t>LAN2 IP : 111.111.111.111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ID : </a:t>
            </a:r>
            <a:r>
              <a:rPr lang="en-US" altLang="ko-KR" sz="1000" dirty="0" err="1">
                <a:latin typeface="+mj-ea"/>
                <a:ea typeface="+mj-ea"/>
              </a:rPr>
              <a:t>etos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PW : </a:t>
            </a:r>
            <a:r>
              <a:rPr lang="en-US" altLang="ko-KR" sz="1000" dirty="0" err="1">
                <a:latin typeface="+mj-ea"/>
                <a:ea typeface="+mj-ea"/>
              </a:rPr>
              <a:t>etos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ID: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pnat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PW: </a:t>
            </a:r>
            <a:r>
              <a:rPr lang="en-US" altLang="ko-KR" sz="1000" dirty="0" err="1">
                <a:latin typeface="+mj-ea"/>
                <a:ea typeface="+mj-ea"/>
              </a:rPr>
              <a:t>pnat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</a:rPr>
              <a:t>ID:</a:t>
            </a:r>
            <a:r>
              <a:rPr lang="ko-KR" altLang="en-US" sz="1000" dirty="0">
                <a:latin typeface="+mj-ea"/>
              </a:rPr>
              <a:t> </a:t>
            </a:r>
            <a:r>
              <a:rPr lang="en-US" altLang="ko-KR" sz="1000" dirty="0" err="1">
                <a:latin typeface="+mj-ea"/>
              </a:rPr>
              <a:t>twise</a:t>
            </a:r>
            <a:endParaRPr lang="en-US" altLang="ko-KR" sz="1000" dirty="0">
              <a:latin typeface="+mj-ea"/>
            </a:endParaRPr>
          </a:p>
          <a:p>
            <a:r>
              <a:rPr lang="en-US" altLang="ko-KR" sz="1000" dirty="0">
                <a:latin typeface="+mj-ea"/>
              </a:rPr>
              <a:t>PW: master00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관리자 비밀번호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en-US" altLang="ko-KR" sz="1000" dirty="0" err="1">
                <a:latin typeface="+mj-ea"/>
                <a:ea typeface="+mj-ea"/>
              </a:rPr>
              <a:t>pnat</a:t>
            </a:r>
            <a:r>
              <a:rPr lang="en-US" altLang="ko-KR" sz="1000" dirty="0">
                <a:latin typeface="+mj-ea"/>
                <a:ea typeface="+mj-ea"/>
              </a:rPr>
              <a:t> (</a:t>
            </a:r>
            <a:r>
              <a:rPr lang="en-US" altLang="ko-KR" sz="1000" dirty="0" err="1">
                <a:latin typeface="+mj-ea"/>
                <a:ea typeface="+mj-ea"/>
              </a:rPr>
              <a:t>su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접근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</a:rPr>
              <a:t>ID:</a:t>
            </a:r>
            <a:r>
              <a:rPr lang="ko-KR" altLang="en-US" sz="1000" dirty="0">
                <a:latin typeface="+mj-ea"/>
              </a:rPr>
              <a:t> </a:t>
            </a:r>
            <a:r>
              <a:rPr lang="en-US" altLang="ko-KR" sz="1000" dirty="0">
                <a:latin typeface="+mj-ea"/>
              </a:rPr>
              <a:t>root</a:t>
            </a:r>
          </a:p>
          <a:p>
            <a:r>
              <a:rPr lang="en-US" altLang="ko-KR" sz="1000" dirty="0">
                <a:latin typeface="+mj-ea"/>
              </a:rPr>
              <a:t>PW: master00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박스 홈 설정 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/home/</a:t>
            </a:r>
            <a:r>
              <a:rPr lang="en-US" altLang="ko-KR" sz="1000" dirty="0" err="1">
                <a:latin typeface="+mj-ea"/>
                <a:ea typeface="+mj-ea"/>
              </a:rPr>
              <a:t>etos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757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폴더 구조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D4247-8BF9-4E61-B677-CA4D8AABCEB4}"/>
              </a:ext>
            </a:extLst>
          </p:cNvPr>
          <p:cNvSpPr txBox="1"/>
          <p:nvPr/>
        </p:nvSpPr>
        <p:spPr>
          <a:xfrm>
            <a:off x="6192411" y="2114023"/>
            <a:ext cx="24230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폴더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Bak</a:t>
            </a:r>
            <a:r>
              <a:rPr lang="en-US" altLang="ko-KR" sz="1000" dirty="0"/>
              <a:t>  =&gt; </a:t>
            </a:r>
            <a:r>
              <a:rPr lang="ko-KR" altLang="en-US" sz="1000" dirty="0"/>
              <a:t>백업 폴더</a:t>
            </a:r>
            <a:endParaRPr lang="en-US" altLang="ko-KR" sz="1000" dirty="0"/>
          </a:p>
          <a:p>
            <a:r>
              <a:rPr lang="en-US" altLang="ko-KR" sz="1000" dirty="0"/>
              <a:t>Config =&gt; </a:t>
            </a:r>
            <a:r>
              <a:rPr lang="ko-KR" altLang="en-US" sz="1000" dirty="0"/>
              <a:t>로그 </a:t>
            </a:r>
            <a:endParaRPr lang="en-US" altLang="ko-KR" sz="1000" dirty="0"/>
          </a:p>
          <a:p>
            <a:r>
              <a:rPr lang="en-US" altLang="ko-KR" sz="1000" dirty="0"/>
              <a:t>lib  =&gt; </a:t>
            </a:r>
            <a:r>
              <a:rPr lang="en-US" altLang="ko-KR" sz="1000" dirty="0" err="1"/>
              <a:t>rxtx</a:t>
            </a:r>
            <a:r>
              <a:rPr lang="en-US" altLang="ko-KR" sz="1000" dirty="0"/>
              <a:t> </a:t>
            </a:r>
            <a:r>
              <a:rPr lang="ko-KR" altLang="en-US" sz="1000" dirty="0"/>
              <a:t>관련 파일들 폴더</a:t>
            </a:r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log  =&gt; </a:t>
            </a:r>
            <a:r>
              <a:rPr lang="en-US" altLang="ko-KR" sz="1000" b="1" dirty="0" err="1">
                <a:solidFill>
                  <a:srgbClr val="FF0000"/>
                </a:solidFill>
              </a:rPr>
              <a:t>etos</a:t>
            </a:r>
            <a:r>
              <a:rPr lang="ko-KR" altLang="en-US" sz="1000" b="1" dirty="0">
                <a:solidFill>
                  <a:srgbClr val="FF0000"/>
                </a:solidFill>
              </a:rPr>
              <a:t> 로그 수집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patch =&gt; </a:t>
            </a:r>
            <a:r>
              <a:rPr lang="ko-KR" altLang="en-US" sz="1000" b="1" dirty="0">
                <a:solidFill>
                  <a:srgbClr val="FF0000"/>
                </a:solidFill>
              </a:rPr>
              <a:t>패치 파일 관련 폴더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Setup =&gt;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 </a:t>
            </a:r>
            <a:r>
              <a:rPr lang="ko-KR" altLang="en-US" sz="1000" dirty="0"/>
              <a:t>설정 및 기본 셋업 폴더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파일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etos_EAP01.jar</a:t>
            </a:r>
          </a:p>
          <a:p>
            <a:r>
              <a:rPr lang="en-US" altLang="ko-KR" sz="1000" dirty="0"/>
              <a:t>etos_EAP02.jar</a:t>
            </a:r>
          </a:p>
          <a:p>
            <a:r>
              <a:rPr lang="en-US" altLang="ko-KR" sz="1000" dirty="0"/>
              <a:t>etos_EAP03.jar</a:t>
            </a:r>
          </a:p>
          <a:p>
            <a:r>
              <a:rPr lang="en-US" altLang="ko-KR" sz="1000" dirty="0"/>
              <a:t>etos_EAP04.jar</a:t>
            </a:r>
          </a:p>
          <a:p>
            <a:r>
              <a:rPr lang="en-US" altLang="ko-KR" sz="1000" dirty="0"/>
              <a:t>etos_EAP05.jar</a:t>
            </a:r>
          </a:p>
          <a:p>
            <a:r>
              <a:rPr lang="en-US" altLang="ko-KR" sz="1000" dirty="0"/>
              <a:t>etos_EAP06.jar</a:t>
            </a:r>
          </a:p>
          <a:p>
            <a:r>
              <a:rPr lang="en-US" altLang="ko-KR" sz="1000" dirty="0"/>
              <a:t>etos_EAP07.jar</a:t>
            </a:r>
          </a:p>
          <a:p>
            <a:r>
              <a:rPr lang="en-US" altLang="ko-KR" sz="1000" dirty="0"/>
              <a:t>etos_EAP08.jar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process.sh</a:t>
            </a:r>
          </a:p>
          <a:p>
            <a:r>
              <a:rPr lang="en-US" altLang="ko-KR" sz="1000" dirty="0"/>
              <a:t>start.sh</a:t>
            </a:r>
          </a:p>
          <a:p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3C424F-5335-47C6-B8B2-78A42B350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" t="-58"/>
          <a:stretch/>
        </p:blipFill>
        <p:spPr>
          <a:xfrm>
            <a:off x="1199626" y="1837197"/>
            <a:ext cx="4001068" cy="3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7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디렉토리">
            <a:extLst>
              <a:ext uri="{FF2B5EF4-FFF2-40B4-BE49-F238E27FC236}">
                <a16:creationId xmlns:a16="http://schemas.microsoft.com/office/drawing/2014/main" id="{7E86CCF9-541F-4480-B3AC-1A6F3726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5" y="3968998"/>
            <a:ext cx="5061276" cy="21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1. IP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디렉토리">
            <a:extLst>
              <a:ext uri="{FF2B5EF4-FFF2-40B4-BE49-F238E27FC236}">
                <a16:creationId xmlns:a16="http://schemas.microsoft.com/office/drawing/2014/main" id="{FCF053D2-C8B1-4567-91B2-B3F7CFD20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53" y="1234700"/>
            <a:ext cx="2428656" cy="236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EAC908-9360-43A9-B286-8A96A0BA53C5}"/>
              </a:ext>
            </a:extLst>
          </p:cNvPr>
          <p:cNvSpPr txBox="1"/>
          <p:nvPr/>
        </p:nvSpPr>
        <p:spPr>
          <a:xfrm>
            <a:off x="5917621" y="1462993"/>
            <a:ext cx="55808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## 1. </a:t>
            </a:r>
            <a:r>
              <a:rPr lang="en-US" altLang="ko-KR" sz="1200" b="1" dirty="0" err="1"/>
              <a:t>ssh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연결</a:t>
            </a:r>
            <a:endParaRPr lang="ko-KR" altLang="en-US" sz="1200" dirty="0"/>
          </a:p>
          <a:p>
            <a:r>
              <a:rPr lang="en-US" altLang="ko-KR" sz="1200" dirty="0"/>
              <a:t>```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putty </a:t>
            </a:r>
            <a:r>
              <a:rPr lang="ko-KR" altLang="en-US" sz="1200" dirty="0"/>
              <a:t>오픈 후 </a:t>
            </a:r>
            <a:r>
              <a:rPr lang="en-US" altLang="ko-KR" sz="1200" dirty="0"/>
              <a:t>BOX</a:t>
            </a:r>
            <a:r>
              <a:rPr lang="ko-KR" altLang="en-US" sz="1200" dirty="0"/>
              <a:t>의 </a:t>
            </a:r>
            <a:r>
              <a:rPr lang="en-US" altLang="ko-KR" sz="1200" dirty="0"/>
              <a:t>IP</a:t>
            </a:r>
            <a:r>
              <a:rPr lang="ko-KR" altLang="en-US" sz="1200" dirty="0"/>
              <a:t>를 입력 후</a:t>
            </a:r>
            <a:r>
              <a:rPr lang="en-US" altLang="ko-KR" sz="1200" dirty="0"/>
              <a:t>, Open</a:t>
            </a:r>
            <a:r>
              <a:rPr lang="ko-KR" altLang="en-US" sz="1200" dirty="0"/>
              <a:t>을 눌러준다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- LAN1 IP : 192.168.0.105    //</a:t>
            </a:r>
            <a:r>
              <a:rPr lang="ko-KR" altLang="en-US" sz="1200" dirty="0"/>
              <a:t>세팅 </a:t>
            </a:r>
            <a:r>
              <a:rPr lang="ko-KR" altLang="en-US" sz="1200" dirty="0" err="1"/>
              <a:t>기본시</a:t>
            </a:r>
            <a:r>
              <a:rPr lang="ko-KR" altLang="en-US" sz="1200" dirty="0"/>
              <a:t> </a:t>
            </a:r>
            <a:r>
              <a:rPr lang="en-US" altLang="ko-KR" sz="1200" dirty="0"/>
              <a:t>IP</a:t>
            </a:r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## 2. /home/twise/etos/setup/setip.sh </a:t>
            </a:r>
            <a:r>
              <a:rPr lang="ko-KR" altLang="en-US" sz="1200" b="1" dirty="0"/>
              <a:t>실행</a:t>
            </a:r>
            <a:endParaRPr lang="en-US" altLang="ko-KR" sz="1200" b="1" dirty="0"/>
          </a:p>
          <a:p>
            <a:r>
              <a:rPr lang="en-US" altLang="ko-KR" sz="1200" dirty="0"/>
              <a:t> /home/twise/etos/setup/setip.sh  IP GATEWAY  </a:t>
            </a:r>
            <a:r>
              <a:rPr lang="ko-KR" altLang="en-US" sz="1200" dirty="0"/>
              <a:t>입력 후 </a:t>
            </a:r>
            <a:r>
              <a:rPr lang="ko-KR" altLang="en-US" sz="1200" dirty="0" err="1"/>
              <a:t>구동시킨다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endParaRPr lang="en-US" altLang="ko-KR" sz="1200" dirty="0"/>
          </a:p>
          <a:p>
            <a:r>
              <a:rPr lang="en-US" altLang="ko-KR" sz="1200" dirty="0"/>
              <a:t>    ex)                    setip.sh             </a:t>
            </a:r>
            <a:r>
              <a:rPr lang="ko-KR" altLang="en-US" sz="1200" dirty="0" err="1"/>
              <a:t>할당받은</a:t>
            </a:r>
            <a:r>
              <a:rPr lang="en-US" altLang="ko-KR" sz="1200" dirty="0"/>
              <a:t> IP    GATEWAY</a:t>
            </a:r>
          </a:p>
          <a:p>
            <a:r>
              <a:rPr lang="en-US" altLang="ko-KR" sz="1200" dirty="0"/>
              <a:t>      /home/twise/etos/setup/setip.sh 192.168.22.123 192.168.22.1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## 3. reboot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–f</a:t>
            </a:r>
            <a:r>
              <a:rPr lang="ko-KR" altLang="en-US" sz="1200" b="1" dirty="0"/>
              <a:t> 후 변경된 </a:t>
            </a:r>
            <a:r>
              <a:rPr lang="en-US" altLang="ko-KR" sz="1200" b="1" dirty="0" err="1"/>
              <a:t>ip</a:t>
            </a:r>
            <a:r>
              <a:rPr lang="ko-KR" altLang="en-US" sz="1200" b="1" dirty="0"/>
              <a:t>로 </a:t>
            </a:r>
            <a:r>
              <a:rPr lang="en-US" altLang="ko-KR" sz="1200" b="1" dirty="0" err="1"/>
              <a:t>ssh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다시 연결한다</a:t>
            </a:r>
            <a:r>
              <a:rPr lang="en-US" altLang="ko-KR" sz="1200" b="1" dirty="0"/>
              <a:t>.</a:t>
            </a:r>
            <a:endParaRPr lang="en-US" altLang="ko-KR" sz="1200" dirty="0"/>
          </a:p>
          <a:p>
            <a:endParaRPr lang="en-US" altLang="ko-KR" sz="1200" b="1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55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2. ETOS 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패치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A47D4-7D82-43B5-876D-B1B66D7AFA07}"/>
              </a:ext>
            </a:extLst>
          </p:cNvPr>
          <p:cNvSpPr txBox="1"/>
          <p:nvPr/>
        </p:nvSpPr>
        <p:spPr>
          <a:xfrm>
            <a:off x="5917621" y="1546874"/>
            <a:ext cx="5580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## 1. </a:t>
            </a:r>
            <a:r>
              <a:rPr lang="en-US" altLang="ko-KR" sz="1200" b="1" dirty="0" err="1"/>
              <a:t>etos_patch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날짜</a:t>
            </a:r>
            <a:r>
              <a:rPr lang="en-US" altLang="ko-KR" sz="1200" b="1" dirty="0"/>
              <a:t>.zip  </a:t>
            </a:r>
            <a:r>
              <a:rPr lang="ko-KR" altLang="en-US" sz="1200" b="1" dirty="0"/>
              <a:t>파일 다운로드</a:t>
            </a:r>
          </a:p>
          <a:p>
            <a:r>
              <a:rPr lang="en-US" altLang="ko-KR" sz="1200" dirty="0" err="1"/>
              <a:t>etos_patch</a:t>
            </a:r>
            <a:r>
              <a:rPr lang="en-US" altLang="ko-KR" sz="1200" dirty="0"/>
              <a:t>_</a:t>
            </a:r>
            <a:r>
              <a:rPr lang="ko-KR" altLang="en-US" sz="1200" dirty="0"/>
              <a:t>날짜</a:t>
            </a:r>
            <a:r>
              <a:rPr lang="en-US" altLang="ko-KR" sz="1200" dirty="0"/>
              <a:t>.zip </a:t>
            </a:r>
            <a:r>
              <a:rPr lang="ko-KR" altLang="en-US" sz="1200" dirty="0"/>
              <a:t>압축을 풀어 해당 파일과 폴더를 </a:t>
            </a:r>
            <a:r>
              <a:rPr lang="en-US" altLang="ko-KR" sz="1200" dirty="0"/>
              <a:t>/home/</a:t>
            </a:r>
            <a:r>
              <a:rPr lang="en-US" altLang="ko-KR" sz="1200" dirty="0" err="1"/>
              <a:t>twise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etos</a:t>
            </a:r>
            <a:r>
              <a:rPr lang="en-US" altLang="ko-KR" sz="1200" dirty="0"/>
              <a:t>/patch </a:t>
            </a:r>
            <a:r>
              <a:rPr lang="ko-KR" altLang="en-US" sz="1200" dirty="0" err="1"/>
              <a:t>파일질라를</a:t>
            </a:r>
            <a:r>
              <a:rPr lang="ko-KR" altLang="en-US" sz="1200" dirty="0"/>
              <a:t> 이용하여 폴더에 넣는다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## 2.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shell script </a:t>
            </a:r>
            <a:r>
              <a:rPr lang="ko-KR" altLang="en-US" sz="1200" b="1" dirty="0"/>
              <a:t>구동</a:t>
            </a:r>
            <a:endParaRPr lang="en-US" altLang="ko-KR" sz="1200" b="1" dirty="0"/>
          </a:p>
          <a:p>
            <a:r>
              <a:rPr lang="ko-KR" altLang="en-US" sz="1200" dirty="0"/>
              <a:t>터미널에서 </a:t>
            </a:r>
            <a:r>
              <a:rPr lang="en-US" altLang="ko-KR" sz="1200" dirty="0"/>
              <a:t>/home/twise/etos/patch/patch.sh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r>
              <a:rPr lang="en-US" altLang="ko-KR" sz="1200" dirty="0"/>
              <a:t>=====patch finished ==== </a:t>
            </a:r>
            <a:r>
              <a:rPr lang="ko-KR" altLang="en-US" sz="1200" dirty="0"/>
              <a:t>문구가 있는지 확인한다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F124B6-C812-4BC7-85F0-29674A7D70F6}"/>
              </a:ext>
            </a:extLst>
          </p:cNvPr>
          <p:cNvGrpSpPr/>
          <p:nvPr/>
        </p:nvGrpSpPr>
        <p:grpSpPr>
          <a:xfrm>
            <a:off x="973207" y="1883575"/>
            <a:ext cx="4231417" cy="3090850"/>
            <a:chOff x="768926" y="1213638"/>
            <a:chExt cx="4231417" cy="30908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B387500-1912-4CCB-AB9C-F072AF58B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926" y="1213638"/>
              <a:ext cx="4231417" cy="30908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47C805-3429-4142-A9FC-96EA1E64FC40}"/>
                </a:ext>
              </a:extLst>
            </p:cNvPr>
            <p:cNvSpPr/>
            <p:nvPr/>
          </p:nvSpPr>
          <p:spPr>
            <a:xfrm>
              <a:off x="2625072" y="2044294"/>
              <a:ext cx="1241571" cy="2871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2A086C7-BE6F-4DBD-BCE4-A8F0950AA244}"/>
              </a:ext>
            </a:extLst>
          </p:cNvPr>
          <p:cNvGrpSpPr/>
          <p:nvPr/>
        </p:nvGrpSpPr>
        <p:grpSpPr>
          <a:xfrm>
            <a:off x="5804170" y="3114664"/>
            <a:ext cx="5456976" cy="2982364"/>
            <a:chOff x="5804170" y="3114664"/>
            <a:chExt cx="5456976" cy="29823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CB619A-61DC-480C-89C8-8A3CFC4A3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0796"/>
            <a:stretch/>
          </p:blipFill>
          <p:spPr>
            <a:xfrm>
              <a:off x="5917621" y="3114664"/>
              <a:ext cx="5343525" cy="298236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C2E4FFB-0B72-49AE-89DD-A27A0B49DC5B}"/>
                </a:ext>
              </a:extLst>
            </p:cNvPr>
            <p:cNvSpPr/>
            <p:nvPr/>
          </p:nvSpPr>
          <p:spPr>
            <a:xfrm>
              <a:off x="6799634" y="3301200"/>
              <a:ext cx="3638145" cy="346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E40101-AA74-4CC8-9A6E-980AE6B21F42}"/>
                </a:ext>
              </a:extLst>
            </p:cNvPr>
            <p:cNvSpPr/>
            <p:nvPr/>
          </p:nvSpPr>
          <p:spPr>
            <a:xfrm>
              <a:off x="5804170" y="5616478"/>
              <a:ext cx="3638145" cy="346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36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1B12DC-E5A9-497B-9BDB-C29B2ED7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6" t="-1127"/>
          <a:stretch/>
        </p:blipFill>
        <p:spPr>
          <a:xfrm>
            <a:off x="768926" y="2284962"/>
            <a:ext cx="5886013" cy="20217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3. 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로그 확인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A47D4-7D82-43B5-876D-B1B66D7AFA07}"/>
              </a:ext>
            </a:extLst>
          </p:cNvPr>
          <p:cNvSpPr txBox="1"/>
          <p:nvPr/>
        </p:nvSpPr>
        <p:spPr>
          <a:xfrm>
            <a:off x="6611192" y="2626288"/>
            <a:ext cx="5083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## 4. log </a:t>
            </a:r>
            <a:r>
              <a:rPr lang="ko-KR" altLang="en-US" sz="1200" b="1" dirty="0"/>
              <a:t>확인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프로세스 이름 </a:t>
            </a:r>
            <a:r>
              <a:rPr lang="en-US" altLang="ko-KR" sz="1200" b="1" dirty="0"/>
              <a:t>EAP01~08)</a:t>
            </a:r>
            <a:endParaRPr lang="ko-KR" altLang="en-US" sz="1200" dirty="0"/>
          </a:p>
          <a:p>
            <a:r>
              <a:rPr lang="en-US" altLang="ko-KR" sz="1200" dirty="0"/>
              <a:t>```</a:t>
            </a:r>
          </a:p>
          <a:p>
            <a:r>
              <a:rPr lang="en-US" altLang="ko-KR" sz="1200" dirty="0"/>
              <a:t>/home/</a:t>
            </a:r>
            <a:r>
              <a:rPr lang="en-US" altLang="ko-KR" sz="1200" dirty="0" err="1"/>
              <a:t>twise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etos</a:t>
            </a:r>
            <a:r>
              <a:rPr lang="en-US" altLang="ko-KR" sz="1200" dirty="0"/>
              <a:t>/log/</a:t>
            </a:r>
            <a:r>
              <a:rPr lang="ko-KR" altLang="en-US" sz="1200" dirty="0"/>
              <a:t> 에서</a:t>
            </a:r>
            <a:endParaRPr lang="en-US" altLang="ko-KR" sz="1200" dirty="0"/>
          </a:p>
          <a:p>
            <a:r>
              <a:rPr lang="en-US" altLang="ko-KR" sz="1200" dirty="0"/>
              <a:t>EAP01~08.log </a:t>
            </a:r>
            <a:r>
              <a:rPr lang="ko-KR" altLang="en-US" sz="1200" dirty="0"/>
              <a:t>열어 정상적으로 동작하는지 확인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9779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10266</TotalTime>
  <Words>349</Words>
  <Application>Microsoft Office PowerPoint</Application>
  <PresentationFormat>와이드스크린</PresentationFormat>
  <Paragraphs>77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hhkim</dc:creator>
  <cp:lastModifiedBy>kim stella</cp:lastModifiedBy>
  <cp:revision>318</cp:revision>
  <dcterms:created xsi:type="dcterms:W3CDTF">2018-08-30T01:39:21Z</dcterms:created>
  <dcterms:modified xsi:type="dcterms:W3CDTF">2023-03-30T04:48:45Z</dcterms:modified>
</cp:coreProperties>
</file>