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8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4" r:id="rId12"/>
    <p:sldId id="265" r:id="rId13"/>
    <p:sldId id="269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72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lla" initials="s" lastIdx="2" clrIdx="0">
    <p:extLst>
      <p:ext uri="{19B8F6BF-5375-455C-9EA6-DF929625EA0E}">
        <p15:presenceInfo xmlns:p15="http://schemas.microsoft.com/office/powerpoint/2012/main" userId="850c2da3653a2c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721" autoAdjust="0"/>
  </p:normalViewPr>
  <p:slideViewPr>
    <p:cSldViewPr snapToGrid="0">
      <p:cViewPr varScale="1">
        <p:scale>
          <a:sx n="98" d="100"/>
          <a:sy n="98" d="100"/>
        </p:scale>
        <p:origin x="78" y="438"/>
      </p:cViewPr>
      <p:guideLst>
        <p:guide orient="horz" pos="3974"/>
        <p:guide pos="72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5D6CD-6E25-4F43-869A-D22DB3D38401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F0B79-DAAB-4E0C-AFC1-39451C770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23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406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94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97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31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08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6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26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31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1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63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31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424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371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0B79-DAAB-4E0C-AFC1-39451C7707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45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9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88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20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4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2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8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1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0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92D-FB3A-4EC1-A4A5-588387A5A84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36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6E92D-FB3A-4EC1-A4A5-588387A5A845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58ED2-923E-4983-BE4C-2BEE827A2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08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BF46D040-2B2A-44E9-9FAE-684955A93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59" y="5393616"/>
            <a:ext cx="6418816" cy="1087191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SBOX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</a:t>
            </a:r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SERIAL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연결 설정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58272-B881-4405-9EDF-645C9F5316E1}"/>
              </a:ext>
            </a:extLst>
          </p:cNvPr>
          <p:cNvSpPr txBox="1"/>
          <p:nvPr/>
        </p:nvSpPr>
        <p:spPr>
          <a:xfrm>
            <a:off x="838899" y="1291905"/>
            <a:ext cx="8917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/>
            </a:lvl1pPr>
          </a:lstStyle>
          <a:p>
            <a:r>
              <a:rPr lang="en-US" altLang="ko-KR" dirty="0"/>
              <a:t>* </a:t>
            </a:r>
            <a:r>
              <a:rPr lang="ko-KR" altLang="en-US" dirty="0"/>
              <a:t>노트북과 </a:t>
            </a:r>
            <a:r>
              <a:rPr lang="en-US" altLang="ko-KR" dirty="0"/>
              <a:t>SBOX</a:t>
            </a:r>
            <a:r>
              <a:rPr lang="ko-KR" altLang="en-US" dirty="0"/>
              <a:t>의 </a:t>
            </a:r>
            <a:r>
              <a:rPr lang="en-US" altLang="ko-KR" dirty="0"/>
              <a:t>LAN</a:t>
            </a:r>
            <a:r>
              <a:rPr lang="ko-KR" altLang="en-US" dirty="0"/>
              <a:t>을 </a:t>
            </a:r>
            <a:r>
              <a:rPr lang="en-US" altLang="ko-KR" dirty="0"/>
              <a:t>ETH1</a:t>
            </a:r>
            <a:r>
              <a:rPr lang="ko-KR" altLang="en-US" dirty="0"/>
              <a:t>에 연결한다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 </a:t>
            </a:r>
            <a:r>
              <a:rPr lang="ko-KR" altLang="en-US" dirty="0"/>
              <a:t>노트북과 </a:t>
            </a:r>
            <a:r>
              <a:rPr lang="en-US" altLang="ko-KR" dirty="0"/>
              <a:t>USB TO SERIAL</a:t>
            </a:r>
            <a:r>
              <a:rPr lang="ko-KR" altLang="en-US" dirty="0"/>
              <a:t>을 연결한다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B8B1E7-625B-4978-B105-F48CD2C00E6B}"/>
              </a:ext>
            </a:extLst>
          </p:cNvPr>
          <p:cNvSpPr/>
          <p:nvPr/>
        </p:nvSpPr>
        <p:spPr>
          <a:xfrm>
            <a:off x="5231159" y="4270074"/>
            <a:ext cx="6418816" cy="112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SBOX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8E7066-EB39-4147-B3B2-10785742CF0D}"/>
              </a:ext>
            </a:extLst>
          </p:cNvPr>
          <p:cNvGrpSpPr/>
          <p:nvPr/>
        </p:nvGrpSpPr>
        <p:grpSpPr>
          <a:xfrm>
            <a:off x="8174996" y="4833934"/>
            <a:ext cx="3272403" cy="350425"/>
            <a:chOff x="7591338" y="5067402"/>
            <a:chExt cx="3623337" cy="36328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DDE3801-8D33-421C-AB08-0989925EBFB4}"/>
                </a:ext>
              </a:extLst>
            </p:cNvPr>
            <p:cNvSpPr/>
            <p:nvPr/>
          </p:nvSpPr>
          <p:spPr>
            <a:xfrm>
              <a:off x="7591338" y="5067402"/>
              <a:ext cx="453005" cy="36072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COM1</a:t>
              </a:r>
              <a:endParaRPr lang="ko-KR" altLang="en-US" sz="10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F4E7AF8-FEC2-49E4-87F5-D043EF4BF3C6}"/>
                </a:ext>
              </a:extLst>
            </p:cNvPr>
            <p:cNvSpPr/>
            <p:nvPr/>
          </p:nvSpPr>
          <p:spPr>
            <a:xfrm>
              <a:off x="8044343" y="5067523"/>
              <a:ext cx="453005" cy="36072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COM2</a:t>
              </a:r>
              <a:endParaRPr lang="ko-KR" altLang="en-US" sz="10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866F494-2775-430A-B2A4-0A2C9AA76A64}"/>
                </a:ext>
              </a:extLst>
            </p:cNvPr>
            <p:cNvSpPr/>
            <p:nvPr/>
          </p:nvSpPr>
          <p:spPr>
            <a:xfrm>
              <a:off x="8497348" y="5067523"/>
              <a:ext cx="453005" cy="36072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COM3</a:t>
              </a:r>
              <a:endParaRPr lang="ko-KR" altLang="en-US" sz="10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86947B1-2438-4ABD-B986-8A5E14F785FA}"/>
                </a:ext>
              </a:extLst>
            </p:cNvPr>
            <p:cNvSpPr/>
            <p:nvPr/>
          </p:nvSpPr>
          <p:spPr>
            <a:xfrm>
              <a:off x="8949653" y="5067402"/>
              <a:ext cx="453005" cy="36072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COM4</a:t>
              </a:r>
              <a:endParaRPr lang="ko-KR" altLang="en-US" sz="10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62BBCE0-1464-404A-BEBB-42B84F75FAEE}"/>
                </a:ext>
              </a:extLst>
            </p:cNvPr>
            <p:cNvSpPr/>
            <p:nvPr/>
          </p:nvSpPr>
          <p:spPr>
            <a:xfrm>
              <a:off x="9402659" y="5067402"/>
              <a:ext cx="453005" cy="36072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COM5</a:t>
              </a:r>
              <a:endParaRPr lang="ko-KR" altLang="en-US" sz="10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E987E38-4FB1-4545-9FDB-C139A1DACDD6}"/>
                </a:ext>
              </a:extLst>
            </p:cNvPr>
            <p:cNvSpPr/>
            <p:nvPr/>
          </p:nvSpPr>
          <p:spPr>
            <a:xfrm>
              <a:off x="9855663" y="5067402"/>
              <a:ext cx="453005" cy="36072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COM6</a:t>
              </a:r>
              <a:endParaRPr lang="ko-KR" altLang="en-US" sz="1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B988171-9ABD-4599-93AD-6570AE49A29B}"/>
                </a:ext>
              </a:extLst>
            </p:cNvPr>
            <p:cNvSpPr/>
            <p:nvPr/>
          </p:nvSpPr>
          <p:spPr>
            <a:xfrm>
              <a:off x="10308666" y="5069956"/>
              <a:ext cx="453005" cy="36072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COM7</a:t>
              </a:r>
              <a:endParaRPr lang="ko-KR" altLang="en-US" sz="10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24221B2-1864-46D2-B172-E5770CBDA052}"/>
                </a:ext>
              </a:extLst>
            </p:cNvPr>
            <p:cNvSpPr/>
            <p:nvPr/>
          </p:nvSpPr>
          <p:spPr>
            <a:xfrm>
              <a:off x="10761670" y="5069956"/>
              <a:ext cx="453005" cy="36072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COM8</a:t>
              </a:r>
              <a:endParaRPr lang="ko-KR" altLang="en-US" sz="10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B0534D0-3B20-4E19-BF29-37A9AFCF1FDC}"/>
              </a:ext>
            </a:extLst>
          </p:cNvPr>
          <p:cNvGrpSpPr/>
          <p:nvPr/>
        </p:nvGrpSpPr>
        <p:grpSpPr>
          <a:xfrm>
            <a:off x="5605169" y="4821168"/>
            <a:ext cx="2255939" cy="373496"/>
            <a:chOff x="5021511" y="5054633"/>
            <a:chExt cx="2255939" cy="37349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6C40B53-E3B7-48D2-82DE-28CBC12713F8}"/>
                </a:ext>
              </a:extLst>
            </p:cNvPr>
            <p:cNvSpPr/>
            <p:nvPr/>
          </p:nvSpPr>
          <p:spPr>
            <a:xfrm>
              <a:off x="5772312" y="5067401"/>
              <a:ext cx="453005" cy="36072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USB</a:t>
              </a:r>
              <a:endParaRPr lang="ko-KR" altLang="en-US" sz="1050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617B853-70FA-4375-BE37-D3F5B4E65B31}"/>
                </a:ext>
              </a:extLst>
            </p:cNvPr>
            <p:cNvCxnSpPr/>
            <p:nvPr/>
          </p:nvCxnSpPr>
          <p:spPr>
            <a:xfrm>
              <a:off x="5754848" y="5237406"/>
              <a:ext cx="478172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B19AB74-A7C2-4400-9B3E-EA6BAA4C4F59}"/>
                </a:ext>
              </a:extLst>
            </p:cNvPr>
            <p:cNvSpPr/>
            <p:nvPr/>
          </p:nvSpPr>
          <p:spPr>
            <a:xfrm>
              <a:off x="6335087" y="5065310"/>
              <a:ext cx="453005" cy="36072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ETH1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52DD565-C34A-412D-BE93-76830B17FAEC}"/>
                </a:ext>
              </a:extLst>
            </p:cNvPr>
            <p:cNvSpPr/>
            <p:nvPr/>
          </p:nvSpPr>
          <p:spPr>
            <a:xfrm>
              <a:off x="6824445" y="5067402"/>
              <a:ext cx="453005" cy="36072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ETH2</a:t>
              </a:r>
              <a:endParaRPr lang="ko-KR" altLang="en-US" sz="9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876A235-E27C-4933-AB54-7AF1D1565DB6}"/>
                </a:ext>
              </a:extLst>
            </p:cNvPr>
            <p:cNvSpPr/>
            <p:nvPr/>
          </p:nvSpPr>
          <p:spPr>
            <a:xfrm>
              <a:off x="5021511" y="5054633"/>
              <a:ext cx="409130" cy="3607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전원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4792B1-563B-4BC7-AD7B-733E87BB10F2}"/>
              </a:ext>
            </a:extLst>
          </p:cNvPr>
          <p:cNvSpPr/>
          <p:nvPr/>
        </p:nvSpPr>
        <p:spPr>
          <a:xfrm>
            <a:off x="1279944" y="2476179"/>
            <a:ext cx="2130804" cy="1091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노트북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4C8EB15-009B-48DB-9AA6-3A77FC6790C0}"/>
              </a:ext>
            </a:extLst>
          </p:cNvPr>
          <p:cNvGrpSpPr/>
          <p:nvPr/>
        </p:nvGrpSpPr>
        <p:grpSpPr>
          <a:xfrm>
            <a:off x="793384" y="2904002"/>
            <a:ext cx="6342135" cy="2288570"/>
            <a:chOff x="209726" y="3137467"/>
            <a:chExt cx="6342135" cy="228857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16172DD-2998-4983-8BAD-158FD0DF584C}"/>
                </a:ext>
              </a:extLst>
            </p:cNvPr>
            <p:cNvSpPr/>
            <p:nvPr/>
          </p:nvSpPr>
          <p:spPr>
            <a:xfrm>
              <a:off x="209726" y="3137467"/>
              <a:ext cx="629174" cy="409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LAN</a:t>
              </a:r>
              <a:endParaRPr lang="ko-KR" altLang="en-US" dirty="0"/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FD9E3C15-E79A-4E8D-82DB-72CC3422F005}"/>
                </a:ext>
              </a:extLst>
            </p:cNvPr>
            <p:cNvCxnSpPr>
              <a:stCxn id="26" idx="2"/>
              <a:endCxn id="11" idx="2"/>
            </p:cNvCxnSpPr>
            <p:nvPr/>
          </p:nvCxnSpPr>
          <p:spPr>
            <a:xfrm rot="16200000" flipH="1">
              <a:off x="2598621" y="1472796"/>
              <a:ext cx="1878932" cy="6027549"/>
            </a:xfrm>
            <a:prstGeom prst="bentConnector3">
              <a:avLst>
                <a:gd name="adj1" fmla="val 135981"/>
              </a:avLst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8024A77-3748-4F26-A8C5-9C0C74439CB8}"/>
              </a:ext>
            </a:extLst>
          </p:cNvPr>
          <p:cNvGrpSpPr/>
          <p:nvPr/>
        </p:nvGrpSpPr>
        <p:grpSpPr>
          <a:xfrm>
            <a:off x="3223155" y="2907775"/>
            <a:ext cx="5156405" cy="1926159"/>
            <a:chOff x="2639497" y="3141240"/>
            <a:chExt cx="5156405" cy="192615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21DC26D-3CEA-4B84-AC18-3FC3C8F52634}"/>
                </a:ext>
              </a:extLst>
            </p:cNvPr>
            <p:cNvSpPr/>
            <p:nvPr/>
          </p:nvSpPr>
          <p:spPr>
            <a:xfrm>
              <a:off x="2639497" y="3141240"/>
              <a:ext cx="855677" cy="409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USB</a:t>
              </a:r>
              <a:endParaRPr lang="ko-KR" altLang="en-US" dirty="0"/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8D186342-5EB7-414D-BEAD-5B7231F41E3B}"/>
                </a:ext>
              </a:extLst>
            </p:cNvPr>
            <p:cNvCxnSpPr>
              <a:stCxn id="25" idx="0"/>
              <a:endCxn id="15" idx="0"/>
            </p:cNvCxnSpPr>
            <p:nvPr/>
          </p:nvCxnSpPr>
          <p:spPr>
            <a:xfrm rot="16200000" flipH="1">
              <a:off x="4468539" y="1740036"/>
              <a:ext cx="1926159" cy="4728567"/>
            </a:xfrm>
            <a:prstGeom prst="bentConnector3">
              <a:avLst>
                <a:gd name="adj1" fmla="val -11868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F1C4096E-F140-4367-96D2-1ABA5A0D1F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85" t="5987" r="1338" b="-5987"/>
          <a:stretch/>
        </p:blipFill>
        <p:spPr>
          <a:xfrm>
            <a:off x="7235058" y="1780368"/>
            <a:ext cx="1701059" cy="214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71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가상 </a:t>
            </a:r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EAP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설정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650C-D68B-4607-9BFD-7486D1051089}"/>
              </a:ext>
            </a:extLst>
          </p:cNvPr>
          <p:cNvSpPr txBox="1"/>
          <p:nvPr/>
        </p:nvSpPr>
        <p:spPr>
          <a:xfrm>
            <a:off x="849088" y="1202486"/>
            <a:ext cx="1049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SBOX</a:t>
            </a:r>
            <a:r>
              <a:rPr lang="ko-KR" altLang="en-US" b="1" dirty="0"/>
              <a:t>와 연결이 되었는지 확인한다</a:t>
            </a:r>
            <a:r>
              <a:rPr lang="en-US" altLang="ko-KR" b="1" dirty="0"/>
              <a:t>.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F4A5B4-6540-4206-8D15-B602A8B90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32" y="1928546"/>
            <a:ext cx="6934604" cy="37269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9485DE-760F-4A6F-AC93-862C6E129B21}"/>
              </a:ext>
            </a:extLst>
          </p:cNvPr>
          <p:cNvSpPr/>
          <p:nvPr/>
        </p:nvSpPr>
        <p:spPr>
          <a:xfrm>
            <a:off x="1938798" y="2266544"/>
            <a:ext cx="1465884" cy="311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88EF85-1BF2-4322-9640-91AA6632EBB6}"/>
              </a:ext>
            </a:extLst>
          </p:cNvPr>
          <p:cNvSpPr/>
          <p:nvPr/>
        </p:nvSpPr>
        <p:spPr>
          <a:xfrm>
            <a:off x="3851904" y="3429001"/>
            <a:ext cx="4669526" cy="607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8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Serial Simulator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650C-D68B-4607-9BFD-7486D1051089}"/>
              </a:ext>
            </a:extLst>
          </p:cNvPr>
          <p:cNvSpPr txBox="1"/>
          <p:nvPr/>
        </p:nvSpPr>
        <p:spPr>
          <a:xfrm>
            <a:off x="838899" y="1291905"/>
            <a:ext cx="1049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err="1"/>
              <a:t>STCom</a:t>
            </a:r>
            <a:r>
              <a:rPr lang="en-US" altLang="ko-KR" b="1" dirty="0"/>
              <a:t> </a:t>
            </a:r>
            <a:r>
              <a:rPr lang="ko-KR" altLang="en-US" b="1" dirty="0"/>
              <a:t>시뮬레이터를 연다</a:t>
            </a:r>
            <a:r>
              <a:rPr lang="en-US" altLang="ko-KR" b="1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7EE578-DA13-4CA5-9E87-C53D7FD05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80" y="1941024"/>
            <a:ext cx="5622182" cy="42236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399DA2-E1C0-4A3E-AF80-6390D85A0B94}"/>
              </a:ext>
            </a:extLst>
          </p:cNvPr>
          <p:cNvSpPr txBox="1"/>
          <p:nvPr/>
        </p:nvSpPr>
        <p:spPr>
          <a:xfrm>
            <a:off x="7006407" y="2577283"/>
            <a:ext cx="48647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Port Setting</a:t>
            </a:r>
            <a:r>
              <a:rPr lang="ko-KR" altLang="en-US" b="1" dirty="0"/>
              <a:t>에서 값 확인 및 설정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   Port Name : </a:t>
            </a:r>
            <a:r>
              <a:rPr lang="ko-KR" altLang="en-US" b="1" dirty="0" err="1"/>
              <a:t>인식되어있는</a:t>
            </a:r>
            <a:r>
              <a:rPr lang="ko-KR" altLang="en-US" b="1" dirty="0"/>
              <a:t> </a:t>
            </a:r>
            <a:r>
              <a:rPr lang="en-US" altLang="ko-KR" b="1" dirty="0"/>
              <a:t>COMPORT</a:t>
            </a:r>
          </a:p>
          <a:p>
            <a:pPr lvl="1"/>
            <a:r>
              <a:rPr lang="en-US" altLang="ko-KR" b="1" dirty="0"/>
              <a:t> Baud Rate : 115200</a:t>
            </a:r>
          </a:p>
          <a:p>
            <a:pPr lvl="1"/>
            <a:r>
              <a:rPr lang="en-US" altLang="ko-KR" b="1" dirty="0"/>
              <a:t> Data bits: 8</a:t>
            </a:r>
          </a:p>
          <a:p>
            <a:pPr lvl="1"/>
            <a:r>
              <a:rPr lang="en-US" altLang="ko-KR" b="1" dirty="0"/>
              <a:t> Parity :None</a:t>
            </a:r>
          </a:p>
          <a:p>
            <a:pPr lvl="1"/>
            <a:r>
              <a:rPr lang="en-US" altLang="ko-KR" b="1" dirty="0"/>
              <a:t> Stop bits: 1</a:t>
            </a:r>
          </a:p>
          <a:p>
            <a:pPr lvl="1"/>
            <a:r>
              <a:rPr lang="en-US" altLang="ko-KR" b="1" dirty="0"/>
              <a:t> Row Control : None</a:t>
            </a:r>
          </a:p>
          <a:p>
            <a:r>
              <a:rPr lang="en-US" altLang="ko-KR" b="1" dirty="0"/>
              <a:t>.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B9CBAE-60C5-4BB0-9828-4B8D39E42903}"/>
              </a:ext>
            </a:extLst>
          </p:cNvPr>
          <p:cNvSpPr/>
          <p:nvPr/>
        </p:nvSpPr>
        <p:spPr>
          <a:xfrm>
            <a:off x="4263709" y="2421639"/>
            <a:ext cx="1709074" cy="1372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74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Serial Simulator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650C-D68B-4607-9BFD-7486D1051089}"/>
              </a:ext>
            </a:extLst>
          </p:cNvPr>
          <p:cNvSpPr txBox="1"/>
          <p:nvPr/>
        </p:nvSpPr>
        <p:spPr>
          <a:xfrm>
            <a:off x="838899" y="1291905"/>
            <a:ext cx="1049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Connect</a:t>
            </a:r>
            <a:r>
              <a:rPr lang="ko-KR" altLang="en-US" b="1" dirty="0"/>
              <a:t>를 눌러 오픈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7EE578-DA13-4CA5-9E87-C53D7FD05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997" y="1734657"/>
            <a:ext cx="5622182" cy="42236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399DA2-E1C0-4A3E-AF80-6390D85A0B94}"/>
              </a:ext>
            </a:extLst>
          </p:cNvPr>
          <p:cNvSpPr txBox="1"/>
          <p:nvPr/>
        </p:nvSpPr>
        <p:spPr>
          <a:xfrm>
            <a:off x="7006407" y="2577283"/>
            <a:ext cx="4864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Send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부분에 시리얼작성</a:t>
            </a:r>
            <a:r>
              <a:rPr lang="en-US" altLang="ko-KR" dirty="0"/>
              <a:t>(S6F11)</a:t>
            </a:r>
          </a:p>
          <a:p>
            <a:endParaRPr lang="en-US" altLang="ko-KR" dirty="0"/>
          </a:p>
          <a:p>
            <a:r>
              <a:rPr lang="en-US" altLang="ko-KR" dirty="0"/>
              <a:t>02 08 01 30 31 41 41 41 41 41 03 01 01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229276-C12B-4246-A756-FACD02EE88D5}"/>
              </a:ext>
            </a:extLst>
          </p:cNvPr>
          <p:cNvSpPr/>
          <p:nvPr/>
        </p:nvSpPr>
        <p:spPr>
          <a:xfrm>
            <a:off x="4455267" y="3258766"/>
            <a:ext cx="661481" cy="350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FDC330-D8DA-40AA-92F2-D09BE5FE6690}"/>
              </a:ext>
            </a:extLst>
          </p:cNvPr>
          <p:cNvSpPr/>
          <p:nvPr/>
        </p:nvSpPr>
        <p:spPr>
          <a:xfrm>
            <a:off x="1261352" y="3271932"/>
            <a:ext cx="2367065" cy="350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08B28E-AB15-46EE-B54A-E390E87DB3F1}"/>
              </a:ext>
            </a:extLst>
          </p:cNvPr>
          <p:cNvSpPr/>
          <p:nvPr/>
        </p:nvSpPr>
        <p:spPr>
          <a:xfrm>
            <a:off x="1335932" y="2402185"/>
            <a:ext cx="1893652" cy="350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67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Serial Simulator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650C-D68B-4607-9BFD-7486D1051089}"/>
              </a:ext>
            </a:extLst>
          </p:cNvPr>
          <p:cNvSpPr txBox="1"/>
          <p:nvPr/>
        </p:nvSpPr>
        <p:spPr>
          <a:xfrm>
            <a:off x="838899" y="1291905"/>
            <a:ext cx="1049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시리얼 데이터를 전송하여 </a:t>
            </a:r>
            <a:r>
              <a:rPr lang="en-US" altLang="ko-KR" b="1" dirty="0"/>
              <a:t>EAP </a:t>
            </a:r>
            <a:r>
              <a:rPr lang="ko-KR" altLang="en-US" b="1" dirty="0"/>
              <a:t>시뮬레이터에서 </a:t>
            </a:r>
            <a:r>
              <a:rPr lang="en-US" altLang="ko-KR" b="1" dirty="0"/>
              <a:t>S6F11</a:t>
            </a:r>
            <a:r>
              <a:rPr lang="ko-KR" altLang="en-US" b="1" dirty="0"/>
              <a:t>이 전송되었는지 확인 </a:t>
            </a:r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D4AAA8-6B47-4B86-A0FC-89026F244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41" y="1821324"/>
            <a:ext cx="5335944" cy="40002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0458A4-76A9-4791-91A5-33F27EFBA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621" y="1821324"/>
            <a:ext cx="5775089" cy="433684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5620C1-0387-4110-8A51-A6C5EC5E0075}"/>
              </a:ext>
            </a:extLst>
          </p:cNvPr>
          <p:cNvSpPr/>
          <p:nvPr/>
        </p:nvSpPr>
        <p:spPr>
          <a:xfrm>
            <a:off x="658238" y="2474361"/>
            <a:ext cx="2162784" cy="272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0A1DB3-7D0D-4D23-9B5D-19E808DF82D8}"/>
              </a:ext>
            </a:extLst>
          </p:cNvPr>
          <p:cNvSpPr/>
          <p:nvPr/>
        </p:nvSpPr>
        <p:spPr>
          <a:xfrm>
            <a:off x="759199" y="3780560"/>
            <a:ext cx="1390614" cy="330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FD55A5-A801-4CB7-9A03-C57818E7B051}"/>
              </a:ext>
            </a:extLst>
          </p:cNvPr>
          <p:cNvSpPr/>
          <p:nvPr/>
        </p:nvSpPr>
        <p:spPr>
          <a:xfrm>
            <a:off x="8878552" y="4114347"/>
            <a:ext cx="2327712" cy="1451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09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Serial Simulator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650C-D68B-4607-9BFD-7486D1051089}"/>
              </a:ext>
            </a:extLst>
          </p:cNvPr>
          <p:cNvSpPr txBox="1"/>
          <p:nvPr/>
        </p:nvSpPr>
        <p:spPr>
          <a:xfrm>
            <a:off x="838899" y="1291905"/>
            <a:ext cx="10493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 . COM1</a:t>
            </a:r>
            <a:r>
              <a:rPr lang="ko-KR" altLang="en-US" b="1" dirty="0"/>
              <a:t> </a:t>
            </a:r>
            <a:r>
              <a:rPr lang="en-US" altLang="ko-KR" b="1" dirty="0"/>
              <a:t>&lt;-&gt; 10001 </a:t>
            </a:r>
            <a:r>
              <a:rPr lang="ko-KR" altLang="en-US" b="1" dirty="0"/>
              <a:t>확인 되면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COM2 &lt;-&gt; 10002</a:t>
            </a:r>
          </a:p>
          <a:p>
            <a:r>
              <a:rPr lang="en-US" altLang="ko-KR" b="1" dirty="0"/>
              <a:t>COM3 &lt;-&gt; 10003</a:t>
            </a:r>
          </a:p>
          <a:p>
            <a:r>
              <a:rPr lang="en-US" altLang="ko-KR" b="1" dirty="0"/>
              <a:t>COM4 &lt;-&gt; 10004</a:t>
            </a:r>
          </a:p>
          <a:p>
            <a:r>
              <a:rPr lang="en-US" altLang="ko-KR" b="1" dirty="0"/>
              <a:t>COM5 &lt;-&gt; 10005</a:t>
            </a:r>
          </a:p>
          <a:p>
            <a:r>
              <a:rPr lang="en-US" altLang="ko-KR" b="1" dirty="0"/>
              <a:t>COM6 &lt;-&gt; 10006</a:t>
            </a:r>
          </a:p>
          <a:p>
            <a:r>
              <a:rPr lang="en-US" altLang="ko-KR" b="1" dirty="0"/>
              <a:t>COM7 &lt;-&gt; 10007</a:t>
            </a:r>
          </a:p>
          <a:p>
            <a:r>
              <a:rPr lang="en-US" altLang="ko-KR" b="1" dirty="0"/>
              <a:t>COM8 &lt;-&gt; 10008</a:t>
            </a:r>
          </a:p>
          <a:p>
            <a:endParaRPr lang="en-US" altLang="ko-KR" b="1" dirty="0"/>
          </a:p>
          <a:p>
            <a:r>
              <a:rPr lang="en-US" altLang="ko-KR" b="1" dirty="0"/>
              <a:t> </a:t>
            </a:r>
            <a:r>
              <a:rPr lang="ko-KR" altLang="en-US" b="1" dirty="0"/>
              <a:t>도 동일하게 확인하면 된다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0458A4-76A9-4791-91A5-33F27EFBA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621" y="1821324"/>
            <a:ext cx="5775089" cy="433684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FD55A5-A801-4CB7-9A03-C57818E7B051}"/>
              </a:ext>
            </a:extLst>
          </p:cNvPr>
          <p:cNvSpPr/>
          <p:nvPr/>
        </p:nvSpPr>
        <p:spPr>
          <a:xfrm>
            <a:off x="8878552" y="4114347"/>
            <a:ext cx="2327712" cy="1451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050DDE-A26C-497B-9DDB-BB9609427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26" y="4649037"/>
            <a:ext cx="65817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9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SBOX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</a:t>
            </a:r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SERIAL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연결 설정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58272-B881-4405-9EDF-645C9F5316E1}"/>
              </a:ext>
            </a:extLst>
          </p:cNvPr>
          <p:cNvSpPr txBox="1"/>
          <p:nvPr/>
        </p:nvSpPr>
        <p:spPr>
          <a:xfrm>
            <a:off x="838899" y="1291905"/>
            <a:ext cx="8917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USB TO SERIAL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RS 485 </a:t>
            </a:r>
            <a:r>
              <a:rPr lang="ko-KR" altLang="en-US" dirty="0" err="1"/>
              <a:t>핀맵</a:t>
            </a:r>
            <a:r>
              <a:rPr lang="en-US" altLang="ko-KR" dirty="0"/>
              <a:t>(3-</a:t>
            </a:r>
            <a:r>
              <a:rPr lang="ko-KR" altLang="en-US" dirty="0"/>
              <a:t>빨</a:t>
            </a:r>
            <a:r>
              <a:rPr lang="en-US" altLang="ko-KR" dirty="0"/>
              <a:t>,4-</a:t>
            </a:r>
            <a:r>
              <a:rPr lang="ko-KR" altLang="en-US" dirty="0"/>
              <a:t>노</a:t>
            </a:r>
            <a:r>
              <a:rPr lang="en-US" altLang="ko-KR" dirty="0"/>
              <a:t>,5-</a:t>
            </a:r>
            <a:r>
              <a:rPr lang="ko-KR" altLang="en-US" dirty="0"/>
              <a:t>흰</a:t>
            </a:r>
            <a:r>
              <a:rPr lang="en-US" altLang="ko-KR"/>
              <a:t>)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1E1FE9-54FD-4581-9CCD-61A3D2433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131" y="2215235"/>
            <a:ext cx="3323516" cy="38391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A4934F1-2439-4C9E-BC7B-9BEF7B93E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338" y="1773307"/>
            <a:ext cx="2654634" cy="428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9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COMPORT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설정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650C-D68B-4607-9BFD-7486D1051089}"/>
              </a:ext>
            </a:extLst>
          </p:cNvPr>
          <p:cNvSpPr txBox="1"/>
          <p:nvPr/>
        </p:nvSpPr>
        <p:spPr>
          <a:xfrm>
            <a:off x="838899" y="1291905"/>
            <a:ext cx="891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err="1"/>
              <a:t>devmgmt.msc</a:t>
            </a:r>
            <a:r>
              <a:rPr lang="en-US" altLang="ko-KR" b="1" dirty="0"/>
              <a:t> </a:t>
            </a:r>
            <a:r>
              <a:rPr lang="ko-KR" altLang="en-US" b="1" dirty="0"/>
              <a:t>혹은 장치관리자를 연다</a:t>
            </a:r>
            <a:endParaRPr lang="ko-KR" altLang="en-US" sz="1100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F18D143-7D7B-448F-8640-C06955365669}"/>
              </a:ext>
            </a:extLst>
          </p:cNvPr>
          <p:cNvGrpSpPr/>
          <p:nvPr/>
        </p:nvGrpSpPr>
        <p:grpSpPr>
          <a:xfrm>
            <a:off x="838899" y="1477178"/>
            <a:ext cx="9491876" cy="4735598"/>
            <a:chOff x="838899" y="1477178"/>
            <a:chExt cx="9491876" cy="473559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FB63231-C506-4148-BB30-5FFC85A86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899" y="1844988"/>
              <a:ext cx="2856837" cy="3762664"/>
            </a:xfrm>
            <a:prstGeom prst="rect">
              <a:avLst/>
            </a:prstGeom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8D10396-C12C-46F1-98CB-0F748FB11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091" y="1587953"/>
              <a:ext cx="4311684" cy="4624823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EE137AC-D75A-44FF-A712-593893638214}"/>
                </a:ext>
              </a:extLst>
            </p:cNvPr>
            <p:cNvSpPr/>
            <p:nvPr/>
          </p:nvSpPr>
          <p:spPr>
            <a:xfrm>
              <a:off x="838899" y="2188724"/>
              <a:ext cx="1826480" cy="58630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21F2E1-95A8-4118-A464-CE4876D4C6E8}"/>
                </a:ext>
              </a:extLst>
            </p:cNvPr>
            <p:cNvSpPr/>
            <p:nvPr/>
          </p:nvSpPr>
          <p:spPr>
            <a:xfrm>
              <a:off x="5845401" y="1477178"/>
              <a:ext cx="1826480" cy="58630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67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COMPORT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설정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650C-D68B-4607-9BFD-7486D1051089}"/>
              </a:ext>
            </a:extLst>
          </p:cNvPr>
          <p:cNvSpPr txBox="1"/>
          <p:nvPr/>
        </p:nvSpPr>
        <p:spPr>
          <a:xfrm>
            <a:off x="838899" y="1291905"/>
            <a:ext cx="1049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장치관리자 </a:t>
            </a:r>
            <a:r>
              <a:rPr lang="en-US" altLang="ko-KR" b="1" dirty="0"/>
              <a:t>&gt; </a:t>
            </a:r>
            <a:r>
              <a:rPr lang="ko-KR" altLang="en-US" b="1" dirty="0"/>
              <a:t>멀티포트 직렬 어댑터 </a:t>
            </a:r>
            <a:r>
              <a:rPr lang="en-US" altLang="ko-KR" b="1" dirty="0"/>
              <a:t>&gt; </a:t>
            </a:r>
            <a:r>
              <a:rPr lang="en-US" altLang="ko-KR" b="1" dirty="0" err="1"/>
              <a:t>Uport</a:t>
            </a:r>
            <a:r>
              <a:rPr lang="en-US" altLang="ko-KR" b="1" dirty="0"/>
              <a:t> 1150 </a:t>
            </a:r>
            <a:r>
              <a:rPr lang="ko-KR" altLang="en-US" b="1" dirty="0"/>
              <a:t>속성 </a:t>
            </a:r>
            <a:r>
              <a:rPr lang="en-US" altLang="ko-KR" b="1" dirty="0"/>
              <a:t>&gt; Ports Configuration </a:t>
            </a:r>
            <a:r>
              <a:rPr lang="ko-KR" altLang="en-US" b="1" dirty="0"/>
              <a:t>을 연다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33C483-0D97-4B46-9762-32FCEEA02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698" y="1904315"/>
            <a:ext cx="3555629" cy="42034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A60E09-2F02-42A3-B238-5FBDE9506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046" y="1904315"/>
            <a:ext cx="4690455" cy="421333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302F08-AFE3-44BC-823C-A5DF7D8E5822}"/>
              </a:ext>
            </a:extLst>
          </p:cNvPr>
          <p:cNvSpPr/>
          <p:nvPr/>
        </p:nvSpPr>
        <p:spPr>
          <a:xfrm>
            <a:off x="2161860" y="3608963"/>
            <a:ext cx="707800" cy="369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404844-B7BC-4F34-9ED0-C8244629FEFE}"/>
              </a:ext>
            </a:extLst>
          </p:cNvPr>
          <p:cNvSpPr/>
          <p:nvPr/>
        </p:nvSpPr>
        <p:spPr>
          <a:xfrm>
            <a:off x="1308146" y="2747621"/>
            <a:ext cx="1707428" cy="369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FA3108-3961-4FD4-81B1-D18C78A3B79F}"/>
              </a:ext>
            </a:extLst>
          </p:cNvPr>
          <p:cNvSpPr/>
          <p:nvPr/>
        </p:nvSpPr>
        <p:spPr>
          <a:xfrm>
            <a:off x="7197544" y="2273031"/>
            <a:ext cx="1022327" cy="353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5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COMPORT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설정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650C-D68B-4607-9BFD-7486D1051089}"/>
              </a:ext>
            </a:extLst>
          </p:cNvPr>
          <p:cNvSpPr txBox="1"/>
          <p:nvPr/>
        </p:nvSpPr>
        <p:spPr>
          <a:xfrm>
            <a:off x="838899" y="1291905"/>
            <a:ext cx="1049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Ports Setting &gt; Interface &gt; RS-485 2W</a:t>
            </a:r>
            <a:r>
              <a:rPr lang="ko-KR" altLang="en-US" b="1" dirty="0"/>
              <a:t>를 선택한다</a:t>
            </a:r>
            <a:r>
              <a:rPr lang="en-US" altLang="ko-KR" b="1" dirty="0"/>
              <a:t>.</a:t>
            </a: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D0FEA51-A0E6-4D20-BB13-9B6F0948AB31}"/>
              </a:ext>
            </a:extLst>
          </p:cNvPr>
          <p:cNvGrpSpPr/>
          <p:nvPr/>
        </p:nvGrpSpPr>
        <p:grpSpPr>
          <a:xfrm>
            <a:off x="1417706" y="1807049"/>
            <a:ext cx="4993269" cy="4344381"/>
            <a:chOff x="1417706" y="1807049"/>
            <a:chExt cx="4993269" cy="434438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AA480FB-9F4B-490D-A7B7-9A1CA0BF3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7706" y="1807049"/>
              <a:ext cx="4993269" cy="434438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F4B6A68-CB96-48E5-B9ED-499CB00BBCD9}"/>
                </a:ext>
              </a:extLst>
            </p:cNvPr>
            <p:cNvSpPr/>
            <p:nvPr/>
          </p:nvSpPr>
          <p:spPr>
            <a:xfrm>
              <a:off x="2894069" y="2796437"/>
              <a:ext cx="2835522" cy="3164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F34EF82-05E4-45B1-9AEC-25C56C916C4E}"/>
                </a:ext>
              </a:extLst>
            </p:cNvPr>
            <p:cNvSpPr/>
            <p:nvPr/>
          </p:nvSpPr>
          <p:spPr>
            <a:xfrm>
              <a:off x="4923908" y="4213513"/>
              <a:ext cx="893232" cy="4055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EC547F-1902-4BEC-A292-07086768D859}"/>
                </a:ext>
              </a:extLst>
            </p:cNvPr>
            <p:cNvSpPr/>
            <p:nvPr/>
          </p:nvSpPr>
          <p:spPr>
            <a:xfrm>
              <a:off x="2624938" y="4871752"/>
              <a:ext cx="2015156" cy="4103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80B7133-7568-44E2-93BB-161808AA664F}"/>
                </a:ext>
              </a:extLst>
            </p:cNvPr>
            <p:cNvSpPr/>
            <p:nvPr/>
          </p:nvSpPr>
          <p:spPr>
            <a:xfrm>
              <a:off x="3180944" y="5483359"/>
              <a:ext cx="817123" cy="4103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893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COMPORT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설정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650C-D68B-4607-9BFD-7486D1051089}"/>
              </a:ext>
            </a:extLst>
          </p:cNvPr>
          <p:cNvSpPr txBox="1"/>
          <p:nvPr/>
        </p:nvSpPr>
        <p:spPr>
          <a:xfrm>
            <a:off x="838899" y="1291905"/>
            <a:ext cx="1049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장치관리자 </a:t>
            </a:r>
            <a:r>
              <a:rPr lang="en-US" altLang="ko-KR" b="1" dirty="0"/>
              <a:t>&gt; </a:t>
            </a:r>
            <a:r>
              <a:rPr lang="ko-KR" altLang="en-US" b="1" dirty="0"/>
              <a:t>포트</a:t>
            </a:r>
            <a:r>
              <a:rPr lang="en-US" altLang="ko-KR" b="1" dirty="0"/>
              <a:t>(COM &amp; LPT) &gt; MOXA USB Serial Port</a:t>
            </a:r>
            <a:r>
              <a:rPr lang="ko-KR" altLang="en-US" b="1" dirty="0"/>
              <a:t> </a:t>
            </a:r>
            <a:r>
              <a:rPr lang="en-US" altLang="ko-KR" b="1" dirty="0"/>
              <a:t>&gt;</a:t>
            </a:r>
            <a:r>
              <a:rPr lang="ko-KR" altLang="en-US" b="1" dirty="0"/>
              <a:t> 속성을 열어준다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D0F4E4-63B0-4496-8C79-5FBBDFC78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190" y="2023675"/>
            <a:ext cx="3262599" cy="38982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10D0ED-E92B-4B27-A3F6-EFB37D931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907" y="1976195"/>
            <a:ext cx="4574548" cy="399321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E5C1B1-6915-4D7B-8175-4530F58A0874}"/>
              </a:ext>
            </a:extLst>
          </p:cNvPr>
          <p:cNvSpPr/>
          <p:nvPr/>
        </p:nvSpPr>
        <p:spPr>
          <a:xfrm>
            <a:off x="1683928" y="4777718"/>
            <a:ext cx="1584565" cy="358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5BC350-99AE-4719-9A95-FDCD2EE00B21}"/>
              </a:ext>
            </a:extLst>
          </p:cNvPr>
          <p:cNvSpPr/>
          <p:nvPr/>
        </p:nvSpPr>
        <p:spPr>
          <a:xfrm>
            <a:off x="3063314" y="5645455"/>
            <a:ext cx="740202" cy="276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68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COMPORT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설정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650C-D68B-4607-9BFD-7486D1051089}"/>
              </a:ext>
            </a:extLst>
          </p:cNvPr>
          <p:cNvSpPr txBox="1"/>
          <p:nvPr/>
        </p:nvSpPr>
        <p:spPr>
          <a:xfrm>
            <a:off x="838899" y="1291905"/>
            <a:ext cx="1049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 Port Settings </a:t>
            </a:r>
            <a:r>
              <a:rPr lang="ko-KR" altLang="en-US" b="1" dirty="0"/>
              <a:t>속성을 열어준다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0630E-2F09-4AB8-91D4-D35C0943B863}"/>
              </a:ext>
            </a:extLst>
          </p:cNvPr>
          <p:cNvSpPr txBox="1"/>
          <p:nvPr/>
        </p:nvSpPr>
        <p:spPr>
          <a:xfrm>
            <a:off x="6788985" y="2606466"/>
            <a:ext cx="4008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세팅 값 확인 및 설정</a:t>
            </a:r>
            <a:endParaRPr lang="en-US" altLang="ko-KR" b="1" dirty="0"/>
          </a:p>
          <a:p>
            <a:endParaRPr lang="en-US" altLang="ko-KR" b="1" dirty="0"/>
          </a:p>
          <a:p>
            <a:pPr lvl="1"/>
            <a:r>
              <a:rPr lang="en-US" altLang="ko-KR" b="1" dirty="0"/>
              <a:t> Baud Rate : 115200</a:t>
            </a:r>
          </a:p>
          <a:p>
            <a:pPr lvl="1"/>
            <a:r>
              <a:rPr lang="en-US" altLang="ko-KR" b="1" dirty="0"/>
              <a:t> Data bits: 8</a:t>
            </a:r>
          </a:p>
          <a:p>
            <a:pPr lvl="1"/>
            <a:r>
              <a:rPr lang="en-US" altLang="ko-KR" b="1" dirty="0"/>
              <a:t> Parity :None</a:t>
            </a:r>
          </a:p>
          <a:p>
            <a:pPr lvl="1"/>
            <a:r>
              <a:rPr lang="en-US" altLang="ko-KR" b="1" dirty="0"/>
              <a:t> Stop bits: 1</a:t>
            </a:r>
          </a:p>
          <a:p>
            <a:pPr lvl="1"/>
            <a:r>
              <a:rPr lang="en-US" altLang="ko-KR" b="1" dirty="0"/>
              <a:t> Row Control : None</a:t>
            </a:r>
          </a:p>
          <a:p>
            <a:r>
              <a:rPr lang="en-US" altLang="ko-KR" b="1" dirty="0"/>
              <a:t>.</a:t>
            </a: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4B1B31C-1CB2-44DE-BEBF-1AC6B452F4E3}"/>
              </a:ext>
            </a:extLst>
          </p:cNvPr>
          <p:cNvGrpSpPr/>
          <p:nvPr/>
        </p:nvGrpSpPr>
        <p:grpSpPr>
          <a:xfrm>
            <a:off x="982393" y="1743573"/>
            <a:ext cx="5113608" cy="4504659"/>
            <a:chOff x="982393" y="1743573"/>
            <a:chExt cx="5113608" cy="450465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6D7EA8B-D94A-48B5-A8AE-0224B102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393" y="1743573"/>
              <a:ext cx="5113608" cy="4504659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E6FE604-AE82-4366-B0CB-BB5394B98ADE}"/>
                </a:ext>
              </a:extLst>
            </p:cNvPr>
            <p:cNvSpPr/>
            <p:nvPr/>
          </p:nvSpPr>
          <p:spPr>
            <a:xfrm>
              <a:off x="2878488" y="2399614"/>
              <a:ext cx="740202" cy="2764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1C2B36B-1B60-48E8-96FF-1C04C1D6541B}"/>
                </a:ext>
              </a:extLst>
            </p:cNvPr>
            <p:cNvSpPr/>
            <p:nvPr/>
          </p:nvSpPr>
          <p:spPr>
            <a:xfrm>
              <a:off x="3618689" y="2761620"/>
              <a:ext cx="1955259" cy="15282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03B39C-281C-4121-A8E1-7B8EDB85419C}"/>
              </a:ext>
            </a:extLst>
          </p:cNvPr>
          <p:cNvSpPr/>
          <p:nvPr/>
        </p:nvSpPr>
        <p:spPr>
          <a:xfrm>
            <a:off x="4484451" y="5791404"/>
            <a:ext cx="815501" cy="456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50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가상 </a:t>
            </a:r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EAP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설정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650C-D68B-4607-9BFD-7486D1051089}"/>
              </a:ext>
            </a:extLst>
          </p:cNvPr>
          <p:cNvSpPr txBox="1"/>
          <p:nvPr/>
        </p:nvSpPr>
        <p:spPr>
          <a:xfrm>
            <a:off x="838899" y="1291905"/>
            <a:ext cx="1049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설치 되어있는 </a:t>
            </a:r>
            <a:r>
              <a:rPr lang="en-US" altLang="ko-KR" b="1" dirty="0"/>
              <a:t>FLOWER </a:t>
            </a:r>
            <a:r>
              <a:rPr lang="ko-KR" altLang="en-US" b="1" dirty="0"/>
              <a:t>의 </a:t>
            </a:r>
            <a:r>
              <a:rPr lang="en-US" altLang="ko-KR" b="1" dirty="0"/>
              <a:t>EDITOR</a:t>
            </a:r>
            <a:r>
              <a:rPr lang="ko-KR" altLang="en-US" b="1" dirty="0"/>
              <a:t>를 열어준다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590FBD-6AD2-461B-B634-CEAB2647B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10" y="1848492"/>
            <a:ext cx="4351406" cy="37176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8378BF-3CBC-49A0-8503-174B9D315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221" y="1848492"/>
            <a:ext cx="3810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1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341358" y="6444441"/>
            <a:ext cx="1152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1358" y="899714"/>
            <a:ext cx="11529800" cy="108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768926" y="208683"/>
            <a:ext cx="10297391" cy="695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가상 </a:t>
            </a:r>
            <a:r>
              <a:rPr lang="en-US" altLang="ko-KR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EAP</a:t>
            </a:r>
            <a:r>
              <a:rPr lang="ko-KR" altLang="en-US" sz="2400" b="1" spc="-150" dirty="0">
                <a:solidFill>
                  <a:srgbClr val="5B9BD5">
                    <a:lumMod val="50000"/>
                  </a:srgbClr>
                </a:solidFill>
                <a:latin typeface="+mj-ea"/>
                <a:ea typeface="+mj-ea"/>
              </a:rPr>
              <a:t> 설정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650C-D68B-4607-9BFD-7486D1051089}"/>
              </a:ext>
            </a:extLst>
          </p:cNvPr>
          <p:cNvSpPr txBox="1"/>
          <p:nvPr/>
        </p:nvSpPr>
        <p:spPr>
          <a:xfrm>
            <a:off x="849088" y="1202486"/>
            <a:ext cx="10493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SECS &gt; CONFIG(F8) </a:t>
            </a:r>
            <a:r>
              <a:rPr lang="ko-KR" altLang="en-US" b="1" dirty="0"/>
              <a:t>을 열어준다</a:t>
            </a:r>
            <a:endParaRPr lang="en-US" altLang="ko-KR" b="1" dirty="0"/>
          </a:p>
          <a:p>
            <a:r>
              <a:rPr lang="en-US" altLang="ko-KR" b="1" dirty="0"/>
              <a:t>3. CONFIG </a:t>
            </a:r>
            <a:r>
              <a:rPr lang="ko-KR" altLang="en-US" b="1" dirty="0"/>
              <a:t>항목에서 </a:t>
            </a:r>
            <a:r>
              <a:rPr lang="en-US" altLang="ko-KR" b="1" dirty="0"/>
              <a:t>IP,</a:t>
            </a:r>
            <a:r>
              <a:rPr lang="ko-KR" altLang="en-US" b="1" dirty="0"/>
              <a:t> </a:t>
            </a:r>
            <a:r>
              <a:rPr lang="en-US" altLang="ko-KR" b="1" dirty="0"/>
              <a:t>Port</a:t>
            </a:r>
            <a:r>
              <a:rPr lang="ko-KR" altLang="en-US" b="1" dirty="0"/>
              <a:t> 등을 확인하여 넣은 후 연결한다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87EFEE-0D8B-40FB-957B-DBA362C61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659" y="2060548"/>
            <a:ext cx="3810000" cy="35337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ACA428-F273-450A-969F-82150520A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730" y="2060548"/>
            <a:ext cx="3953382" cy="37291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84EAF7-9910-49B1-93D8-107408D60445}"/>
              </a:ext>
            </a:extLst>
          </p:cNvPr>
          <p:cNvSpPr/>
          <p:nvPr/>
        </p:nvSpPr>
        <p:spPr>
          <a:xfrm>
            <a:off x="1899887" y="3278221"/>
            <a:ext cx="1903627" cy="359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6B1622-CB81-4013-84D8-2AF5CCE7D4AF}"/>
              </a:ext>
            </a:extLst>
          </p:cNvPr>
          <p:cNvSpPr/>
          <p:nvPr/>
        </p:nvSpPr>
        <p:spPr>
          <a:xfrm>
            <a:off x="6906389" y="3546357"/>
            <a:ext cx="2597534" cy="2047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7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9920</TotalTime>
  <Words>346</Words>
  <Application>Microsoft Office PowerPoint</Application>
  <PresentationFormat>와이드스크린</PresentationFormat>
  <Paragraphs>91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hhkim</dc:creator>
  <cp:lastModifiedBy>kim stella</cp:lastModifiedBy>
  <cp:revision>326</cp:revision>
  <dcterms:created xsi:type="dcterms:W3CDTF">2018-08-30T01:39:21Z</dcterms:created>
  <dcterms:modified xsi:type="dcterms:W3CDTF">2023-01-10T07:34:44Z</dcterms:modified>
</cp:coreProperties>
</file>