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3" r:id="rId2"/>
  </p:sldMasterIdLst>
  <p:notesMasterIdLst>
    <p:notesMasterId r:id="rId3"/>
  </p:notesMasterIdLst>
  <p:handoutMasterIdLst>
    <p:handoutMasterId r:id="rId4"/>
  </p:handoutMaster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55" d="100"/>
          <a:sy n="55" d="100"/>
        </p:scale>
        <p:origin x="25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04-Oct-15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04-Oct-15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04-Oct-15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5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04-Oct-15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541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0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1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04-Oct-15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5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Consolas</vt:lpstr>
      <vt:lpstr>Wingdings</vt:lpstr>
      <vt:lpstr>Wingdings 2</vt:lpstr>
      <vt:lpstr>1_SoftUni 16x9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2015-10-04T15:41:43Z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