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5" r:id="rId4"/>
    <p:sldId id="274" r:id="rId5"/>
    <p:sldId id="273" r:id="rId6"/>
    <p:sldId id="272" r:id="rId7"/>
    <p:sldId id="271" r:id="rId8"/>
    <p:sldId id="280" r:id="rId9"/>
    <p:sldId id="270" r:id="rId10"/>
    <p:sldId id="281" r:id="rId11"/>
    <p:sldId id="279" r:id="rId12"/>
    <p:sldId id="257" r:id="rId13"/>
    <p:sldId id="258" r:id="rId14"/>
    <p:sldId id="259" r:id="rId15"/>
    <p:sldId id="260" r:id="rId16"/>
    <p:sldId id="261" r:id="rId17"/>
    <p:sldId id="267" r:id="rId18"/>
    <p:sldId id="268" r:id="rId19"/>
    <p:sldId id="263" r:id="rId20"/>
    <p:sldId id="264" r:id="rId21"/>
    <p:sldId id="265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27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E68C76-C651-4084-849C-5EFF6B01ADB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6826D5-E7DA-4F3B-ADB3-880499D7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9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7286" y="-101602"/>
            <a:ext cx="7444714" cy="6929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123715" y="330015"/>
            <a:ext cx="6172200" cy="1828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123715" y="2292097"/>
            <a:ext cx="6172200" cy="41711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 Name 		: </a:t>
            </a:r>
            <a:r>
              <a:rPr lang="en-US" sz="2400" b="1" dirty="0">
                <a:solidFill>
                  <a:schemeClr val="bg1"/>
                </a:solidFill>
              </a:rPr>
              <a:t>TurnUp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Group Number 	</a:t>
            </a:r>
            <a:r>
              <a:rPr lang="en-US" sz="2400" dirty="0">
                <a:solidFill>
                  <a:schemeClr val="bg1"/>
                </a:solidFill>
              </a:rPr>
              <a:t>: 27</a:t>
            </a: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Group Tutor 	</a:t>
            </a:r>
            <a:r>
              <a:rPr lang="en-US" sz="2400" dirty="0">
                <a:solidFill>
                  <a:schemeClr val="bg1"/>
                </a:solidFill>
              </a:rPr>
              <a:t>: Simon Taylor</a:t>
            </a: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400" b="1" u="sng" dirty="0">
                <a:solidFill>
                  <a:srgbClr val="00B0F0"/>
                </a:solidFill>
              </a:rPr>
              <a:t>Group</a:t>
            </a:r>
            <a:r>
              <a:rPr lang="en-US" sz="2400" b="1" u="sng" dirty="0">
                <a:solidFill>
                  <a:srgbClr val="00CC00"/>
                </a:solidFill>
              </a:rPr>
              <a:t> </a:t>
            </a:r>
            <a:r>
              <a:rPr lang="en-US" sz="2400" b="1" u="sng" dirty="0">
                <a:solidFill>
                  <a:srgbClr val="00B0F0"/>
                </a:solidFill>
              </a:rPr>
              <a:t>Members</a:t>
            </a:r>
          </a:p>
          <a:p>
            <a:pPr algn="ctr">
              <a:lnSpc>
                <a:spcPct val="80000"/>
              </a:lnSpc>
            </a:pPr>
            <a:endParaRPr lang="en-US" sz="2400" b="1" u="sng" dirty="0">
              <a:solidFill>
                <a:srgbClr val="FF0000"/>
              </a:solidFill>
            </a:endParaRPr>
          </a:p>
          <a:p>
            <a:pPr marL="114300"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Loredana Vadana </a:t>
            </a:r>
          </a:p>
          <a:p>
            <a:pPr marL="114300"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Shreyas Jain </a:t>
            </a:r>
          </a:p>
          <a:p>
            <a:pPr marL="114300"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Maedin Zekarias</a:t>
            </a:r>
          </a:p>
          <a:p>
            <a:pPr marL="114300"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Taqi Tazwar</a:t>
            </a:r>
          </a:p>
          <a:p>
            <a:pPr marL="114300"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Thomas Hunt</a:t>
            </a:r>
          </a:p>
          <a:p>
            <a:pPr marL="114300"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Mark Andrews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5123715" y="1693673"/>
            <a:ext cx="6525029" cy="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4251" y="4823681"/>
            <a:ext cx="22147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spc="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TurnUp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215" y="164962"/>
            <a:ext cx="7606430" cy="61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6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Flowcharts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36" y="1580050"/>
            <a:ext cx="2730815" cy="5137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168" y="3856458"/>
            <a:ext cx="106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Main </a:t>
            </a:r>
          </a:p>
          <a:p>
            <a:pPr algn="ctr"/>
            <a:r>
              <a:rPr lang="en-GB" sz="1600" dirty="0"/>
              <a:t>Flowchart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86" y="1580050"/>
            <a:ext cx="5712203" cy="5137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5524" y="3856459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Sign Up / Sign In</a:t>
            </a:r>
          </a:p>
          <a:p>
            <a:pPr algn="ctr"/>
            <a:r>
              <a:rPr lang="en-GB" sz="16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01663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Functionality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012" t="11836" r="44908" b="3018"/>
          <a:stretch/>
        </p:blipFill>
        <p:spPr>
          <a:xfrm>
            <a:off x="1983798" y="1837077"/>
            <a:ext cx="2200459" cy="4202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286" t="13986" r="69444" b="4885"/>
          <a:stretch/>
        </p:blipFill>
        <p:spPr>
          <a:xfrm>
            <a:off x="7659731" y="1891337"/>
            <a:ext cx="2200459" cy="4202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22" y="2929493"/>
            <a:ext cx="1678409" cy="16784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7786" y="4607902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Swipe left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8846" y="3632523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41843" y="3494024"/>
            <a:ext cx="189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Upcoming Lecture</a:t>
            </a:r>
          </a:p>
          <a:p>
            <a:pPr algn="ctr"/>
            <a:r>
              <a:rPr lang="en-US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45660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59" y="678859"/>
            <a:ext cx="4162498" cy="97045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Log In Screen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46" y="678859"/>
            <a:ext cx="3425046" cy="6083780"/>
          </a:xfrm>
        </p:spPr>
      </p:pic>
      <p:sp>
        <p:nvSpPr>
          <p:cNvPr id="7" name="TextBox 6"/>
          <p:cNvSpPr txBox="1"/>
          <p:nvPr/>
        </p:nvSpPr>
        <p:spPr>
          <a:xfrm>
            <a:off x="717351" y="2634416"/>
            <a:ext cx="5745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 must enter their Brunel Email ID and password</a:t>
            </a:r>
          </a:p>
          <a:p>
            <a:r>
              <a:rPr lang="en-US" dirty="0"/>
              <a:t> to log into their account.</a:t>
            </a:r>
          </a:p>
          <a:p>
            <a:endParaRPr lang="en-US" dirty="0"/>
          </a:p>
          <a:p>
            <a:r>
              <a:rPr lang="en-US" dirty="0"/>
              <a:t>Log In button logs user in the application, which takes</a:t>
            </a:r>
          </a:p>
          <a:p>
            <a:r>
              <a:rPr lang="en-US" dirty="0"/>
              <a:t>the user to the home screen.</a:t>
            </a:r>
          </a:p>
          <a:p>
            <a:endParaRPr lang="en-US" dirty="0"/>
          </a:p>
          <a:p>
            <a:r>
              <a:rPr lang="en-US" dirty="0"/>
              <a:t>Sign Up button will take the user to sign up screen.</a:t>
            </a:r>
          </a:p>
        </p:txBody>
      </p:sp>
    </p:spTree>
    <p:extLst>
      <p:ext uri="{BB962C8B-B14F-4D97-AF65-F5344CB8AC3E}">
        <p14:creationId xmlns:p14="http://schemas.microsoft.com/office/powerpoint/2010/main" val="241644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32" y="797990"/>
            <a:ext cx="3413986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Sign Up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1" y="797991"/>
            <a:ext cx="3094546" cy="5639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44" y="797990"/>
            <a:ext cx="2959732" cy="5639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28" y="1885596"/>
            <a:ext cx="45416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needs to enter the following to sign up: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Student 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Student 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Brunel Student ID No.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Brunel Email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Password and password confirmation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Course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Level of the Course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Module Codes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Next button will take the user to second page. Sign Up button will register the user account and take the user to Log In screen.</a:t>
            </a:r>
          </a:p>
          <a:p>
            <a:r>
              <a:rPr lang="en-US" dirty="0"/>
              <a:t>The user will be sent a verification email to activate their account.</a:t>
            </a:r>
          </a:p>
        </p:txBody>
      </p:sp>
    </p:spTree>
    <p:extLst>
      <p:ext uri="{BB962C8B-B14F-4D97-AF65-F5344CB8AC3E}">
        <p14:creationId xmlns:p14="http://schemas.microsoft.com/office/powerpoint/2010/main" val="125409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80" y="709808"/>
            <a:ext cx="3590051" cy="97045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Home Screen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72" y="2360741"/>
            <a:ext cx="6281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home screen provides a summary of upcoming lectures.</a:t>
            </a:r>
          </a:p>
          <a:p>
            <a:endParaRPr lang="en-US" dirty="0"/>
          </a:p>
          <a:p>
            <a:r>
              <a:rPr lang="en-US" dirty="0"/>
              <a:t>The user can swipe from right to left to go to time table screen</a:t>
            </a:r>
          </a:p>
          <a:p>
            <a:r>
              <a:rPr lang="en-US" dirty="0"/>
              <a:t>and left to right to access the history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012" t="11836" r="44908" b="3018"/>
          <a:stretch/>
        </p:blipFill>
        <p:spPr>
          <a:xfrm>
            <a:off x="7692571" y="709808"/>
            <a:ext cx="2953060" cy="56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695109" cy="97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Timetable / Upcoming Lecture 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910" y="2308315"/>
            <a:ext cx="3879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timetable screen opens when the user swipes from right to left on the home screen.</a:t>
            </a:r>
          </a:p>
          <a:p>
            <a:endParaRPr lang="en-US" dirty="0"/>
          </a:p>
          <a:p>
            <a:r>
              <a:rPr lang="en-US" dirty="0"/>
              <a:t>To go back to home screen the user can swipe from left to right.</a:t>
            </a:r>
          </a:p>
          <a:p>
            <a:endParaRPr lang="en-US" dirty="0"/>
          </a:p>
          <a:p>
            <a:r>
              <a:rPr lang="en-US" dirty="0"/>
              <a:t>The timetable / upcoming lecture screen lets the user see the upcoming lecture and the details when the user taps on the module.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86" t="13986" r="69444" b="4885"/>
          <a:stretch/>
        </p:blipFill>
        <p:spPr>
          <a:xfrm>
            <a:off x="5426425" y="1724093"/>
            <a:ext cx="2568560" cy="44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450" t="12963" r="69872" b="3791"/>
          <a:stretch/>
        </p:blipFill>
        <p:spPr>
          <a:xfrm>
            <a:off x="8665029" y="1724093"/>
            <a:ext cx="2446905" cy="44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22" y="402920"/>
            <a:ext cx="3633153" cy="97045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History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39" y="402920"/>
            <a:ext cx="3315581" cy="6069279"/>
          </a:xfrm>
        </p:spPr>
      </p:pic>
      <p:sp>
        <p:nvSpPr>
          <p:cNvPr id="5" name="TextBox 4"/>
          <p:cNvSpPr txBox="1"/>
          <p:nvPr/>
        </p:nvSpPr>
        <p:spPr>
          <a:xfrm>
            <a:off x="230874" y="1815729"/>
            <a:ext cx="60707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 can swipe from left to right on the home screen to </a:t>
            </a:r>
          </a:p>
          <a:p>
            <a:r>
              <a:rPr lang="en-US" dirty="0"/>
              <a:t>get to the history screen.</a:t>
            </a:r>
          </a:p>
          <a:p>
            <a:endParaRPr lang="en-US" dirty="0"/>
          </a:p>
          <a:p>
            <a:r>
              <a:rPr lang="en-US" dirty="0"/>
              <a:t>To go back to home screen, user can swipe from right to left.</a:t>
            </a:r>
          </a:p>
          <a:p>
            <a:endParaRPr lang="en-US" dirty="0"/>
          </a:p>
          <a:p>
            <a:r>
              <a:rPr lang="en-US" dirty="0"/>
              <a:t>History screen shows all the lectures student attended with</a:t>
            </a:r>
          </a:p>
          <a:p>
            <a:r>
              <a:rPr lang="en-US" dirty="0"/>
              <a:t>module code, date, day and time.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402164" cy="97045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4308654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When a lecture is attended, a notification is displayed on the screen.</a:t>
            </a:r>
          </a:p>
          <a:p>
            <a:pPr marL="36900" indent="0">
              <a:buNone/>
            </a:pPr>
            <a:r>
              <a:rPr lang="en-US" dirty="0"/>
              <a:t>The notification contains your module title.</a:t>
            </a:r>
          </a:p>
          <a:p>
            <a:pPr marL="36900" indent="0">
              <a:buNone/>
            </a:pPr>
            <a:r>
              <a:rPr lang="en-US" dirty="0"/>
              <a:t>The user can disable the popup notification via the settings screen.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4" y="721836"/>
            <a:ext cx="2815077" cy="5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268730" cy="97045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Settings Screen</a:t>
            </a:r>
          </a:p>
        </p:txBody>
      </p:sp>
      <p:sp>
        <p:nvSpPr>
          <p:cNvPr id="4" name="AutoShape 2" descr="https://files.slack.com/files-tmb/T2NTJ5Q92-F3CHX7EC8-aa1e7ac2ee/settings_7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16" y="1732449"/>
            <a:ext cx="2264887" cy="4713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2448" y="2107452"/>
            <a:ext cx="278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Access information about the app.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810998" y="2261341"/>
            <a:ext cx="1451450" cy="6151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55062" y="2097619"/>
            <a:ext cx="2449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Allows user to edit his profile.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2448" y="3423790"/>
            <a:ext cx="2789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 is able to delete his account.</a:t>
            </a:r>
          </a:p>
          <a:p>
            <a:r>
              <a:rPr lang="en-GB" sz="1400" dirty="0"/>
              <a:t>By pressing this button, he will have the choice of confirming / cancelling this action.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5062" y="3078247"/>
            <a:ext cx="265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Turns on / off the Alarm, Vibrate, Notifications functions.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5062" y="4192571"/>
            <a:ext cx="265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Informs user about the app’s terms and conditions.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2448" y="5386458"/>
            <a:ext cx="278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Allows user to contact our support team.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5062" y="5386458"/>
            <a:ext cx="278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Informs user about the app’s privacy policy.</a:t>
            </a:r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4104707" y="2251508"/>
            <a:ext cx="1142411" cy="117228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>
            <a:off x="4308884" y="4454181"/>
            <a:ext cx="877668" cy="3485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</p:cNvCxnSpPr>
          <p:nvPr/>
        </p:nvCxnSpPr>
        <p:spPr>
          <a:xfrm flipV="1">
            <a:off x="4444544" y="5059110"/>
            <a:ext cx="742008" cy="5889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</p:cNvCxnSpPr>
          <p:nvPr/>
        </p:nvCxnSpPr>
        <p:spPr>
          <a:xfrm flipH="1" flipV="1">
            <a:off x="6870819" y="3674692"/>
            <a:ext cx="1391629" cy="226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</p:cNvCxnSpPr>
          <p:nvPr/>
        </p:nvCxnSpPr>
        <p:spPr>
          <a:xfrm flipH="1" flipV="1">
            <a:off x="6810998" y="5353589"/>
            <a:ext cx="1451450" cy="29447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</p:cNvCxnSpPr>
          <p:nvPr/>
        </p:nvCxnSpPr>
        <p:spPr>
          <a:xfrm>
            <a:off x="4308884" y="3339857"/>
            <a:ext cx="938234" cy="9330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3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Database (Registered Student Page)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86969"/>
            <a:ext cx="10353675" cy="2779247"/>
          </a:xfrm>
        </p:spPr>
      </p:pic>
      <p:sp>
        <p:nvSpPr>
          <p:cNvPr id="7" name="TextBox 6"/>
          <p:cNvSpPr txBox="1"/>
          <p:nvPr/>
        </p:nvSpPr>
        <p:spPr>
          <a:xfrm>
            <a:off x="2836524" y="4907091"/>
            <a:ext cx="730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the student details are stored in this server page after the user registers.</a:t>
            </a:r>
          </a:p>
        </p:txBody>
      </p:sp>
    </p:spTree>
    <p:extLst>
      <p:ext uri="{BB962C8B-B14F-4D97-AF65-F5344CB8AC3E}">
        <p14:creationId xmlns:p14="http://schemas.microsoft.com/office/powerpoint/2010/main" val="36227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Software development process</a:t>
            </a:r>
          </a:p>
          <a:p>
            <a:pPr algn="ctr"/>
            <a:r>
              <a:rPr lang="en-US" dirty="0"/>
              <a:t>HCI Model</a:t>
            </a:r>
          </a:p>
          <a:p>
            <a:pPr algn="ctr"/>
            <a:r>
              <a:rPr lang="en-US" dirty="0"/>
              <a:t>How it works?</a:t>
            </a:r>
          </a:p>
          <a:p>
            <a:pPr algn="ctr"/>
            <a:r>
              <a:rPr lang="en-US" dirty="0"/>
              <a:t>Pros &amp; Cons</a:t>
            </a:r>
          </a:p>
          <a:p>
            <a:pPr algn="ctr"/>
            <a:r>
              <a:rPr lang="en-US" dirty="0"/>
              <a:t>Exchange of information</a:t>
            </a:r>
          </a:p>
          <a:p>
            <a:pPr algn="ctr"/>
            <a:r>
              <a:rPr lang="en-US" dirty="0"/>
              <a:t>NFC</a:t>
            </a:r>
          </a:p>
          <a:p>
            <a:pPr algn="ctr"/>
            <a:r>
              <a:rPr lang="en-US" dirty="0"/>
              <a:t>Use cases</a:t>
            </a:r>
          </a:p>
          <a:p>
            <a:pPr algn="ctr"/>
            <a:r>
              <a:rPr lang="en-US" dirty="0"/>
              <a:t>Flowcharts</a:t>
            </a:r>
          </a:p>
          <a:p>
            <a:pPr algn="ctr"/>
            <a:r>
              <a:rPr lang="en-US" dirty="0"/>
              <a:t>Prototype</a:t>
            </a:r>
          </a:p>
          <a:p>
            <a:pPr algn="ctr"/>
            <a:r>
              <a:rPr lang="en-US" dirty="0"/>
              <a:t>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87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Database (Lecture List Page)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55" y="1684274"/>
            <a:ext cx="9681641" cy="3102429"/>
          </a:xfrm>
        </p:spPr>
      </p:pic>
      <p:sp>
        <p:nvSpPr>
          <p:cNvPr id="5" name="TextBox 4"/>
          <p:cNvSpPr txBox="1"/>
          <p:nvPr/>
        </p:nvSpPr>
        <p:spPr>
          <a:xfrm>
            <a:off x="1556710" y="5255602"/>
            <a:ext cx="906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the lecture details are stored on this page to verify the lecture when the student registers.</a:t>
            </a:r>
          </a:p>
        </p:txBody>
      </p:sp>
    </p:spTree>
    <p:extLst>
      <p:ext uri="{BB962C8B-B14F-4D97-AF65-F5344CB8AC3E}">
        <p14:creationId xmlns:p14="http://schemas.microsoft.com/office/powerpoint/2010/main" val="425057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Database (Attendance Page)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4" y="1882802"/>
            <a:ext cx="10353675" cy="3053301"/>
          </a:xfrm>
        </p:spPr>
      </p:pic>
      <p:sp>
        <p:nvSpPr>
          <p:cNvPr id="5" name="TextBox 4"/>
          <p:cNvSpPr txBox="1"/>
          <p:nvPr/>
        </p:nvSpPr>
        <p:spPr>
          <a:xfrm>
            <a:off x="857604" y="5440964"/>
            <a:ext cx="103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the attendance page where all the attended students information and lecture information is stored.</a:t>
            </a:r>
          </a:p>
        </p:txBody>
      </p:sp>
    </p:spTree>
    <p:extLst>
      <p:ext uri="{BB962C8B-B14F-4D97-AF65-F5344CB8AC3E}">
        <p14:creationId xmlns:p14="http://schemas.microsoft.com/office/powerpoint/2010/main" val="201599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54825" y="1950786"/>
            <a:ext cx="4525098" cy="2956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39970" y="4296514"/>
            <a:ext cx="19511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TurnUp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97" y="580280"/>
            <a:ext cx="6045329" cy="49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Software development Process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Focus on customer needs.</a:t>
            </a:r>
          </a:p>
          <a:p>
            <a:r>
              <a:rPr lang="en-US" dirty="0"/>
              <a:t>Involve customer in the development process.</a:t>
            </a:r>
          </a:p>
          <a:p>
            <a:r>
              <a:rPr lang="en-US" dirty="0"/>
              <a:t>Frequent updates of the design.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SCRUM approach</a:t>
            </a:r>
          </a:p>
          <a:p>
            <a:r>
              <a:rPr lang="en-US" dirty="0"/>
              <a:t>Establish our project objectives: developing an attendance app that uses NFC technology</a:t>
            </a:r>
          </a:p>
          <a:p>
            <a:r>
              <a:rPr lang="en-US" dirty="0"/>
              <a:t>We rely on self-organizing skills, we help each other to perform at the highest level.</a:t>
            </a:r>
          </a:p>
          <a:p>
            <a:r>
              <a:rPr lang="en-US" dirty="0"/>
              <a:t>We progress through sprint cycles: </a:t>
            </a:r>
          </a:p>
          <a:p>
            <a:pPr lvl="1"/>
            <a:r>
              <a:rPr lang="en-US" dirty="0"/>
              <a:t>Decide on what we can work and create a “to do” list;</a:t>
            </a:r>
          </a:p>
          <a:p>
            <a:pPr lvl="1"/>
            <a:r>
              <a:rPr lang="en-US" dirty="0"/>
              <a:t>Test and integrate into the product;</a:t>
            </a:r>
          </a:p>
          <a:p>
            <a:pPr lvl="1"/>
            <a:r>
              <a:rPr lang="en-US" dirty="0"/>
              <a:t>Attend short meetings to discuss progress and identify issues;</a:t>
            </a:r>
          </a:p>
          <a:p>
            <a:pPr lvl="1"/>
            <a:r>
              <a:rPr lang="en-US" dirty="0"/>
              <a:t>Conduct a review and demonstrate our work to the tutor.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66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HCI Model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68386" y="5428148"/>
            <a:ext cx="16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US" sz="1800" dirty="0"/>
              <a:t>User’s Phone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06" y="1732449"/>
            <a:ext cx="2644140" cy="35433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731843" y="2636995"/>
            <a:ext cx="1244904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31843" y="4483461"/>
            <a:ext cx="1185223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1" y="2700178"/>
            <a:ext cx="2052563" cy="16078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0191" y="4483461"/>
            <a:ext cx="111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NFC Tag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8" y="2308922"/>
            <a:ext cx="1995280" cy="2390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7988480" y="2636995"/>
            <a:ext cx="1185223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88480" y="4483461"/>
            <a:ext cx="1244904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01365" y="2109896"/>
            <a:ext cx="1446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Lecture </a:t>
            </a:r>
            <a:br>
              <a:rPr lang="en-US" sz="1200" dirty="0"/>
            </a:br>
            <a:r>
              <a:rPr lang="en-US" sz="1200" dirty="0"/>
              <a:t>Information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430" y="4514238"/>
            <a:ext cx="893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Tap Phone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53709" y="2108867"/>
            <a:ext cx="1416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 Information</a:t>
            </a:r>
          </a:p>
          <a:p>
            <a:r>
              <a:rPr lang="en-US" sz="1200" dirty="0"/>
              <a:t>For History Screen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53709" y="4487103"/>
            <a:ext cx="1397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 Information</a:t>
            </a:r>
          </a:p>
          <a:p>
            <a:pPr algn="ctr"/>
            <a:r>
              <a:rPr lang="en-US" sz="1200" dirty="0"/>
              <a:t>to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54246" y="476410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2609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How it works?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24279"/>
            <a:ext cx="10353762" cy="4058751"/>
          </a:xfrm>
        </p:spPr>
        <p:txBody>
          <a:bodyPr/>
          <a:lstStyle/>
          <a:p>
            <a:r>
              <a:rPr lang="en-US" dirty="0"/>
              <a:t>User and Lecturer can register using their ID details.</a:t>
            </a:r>
          </a:p>
          <a:p>
            <a:r>
              <a:rPr lang="en-US" dirty="0"/>
              <a:t>Manually input the timetable into our application.</a:t>
            </a:r>
          </a:p>
          <a:p>
            <a:r>
              <a:rPr lang="en-US" dirty="0"/>
              <a:t>NFC Chip for Each Lecture, containing the lecture Information.</a:t>
            </a:r>
          </a:p>
          <a:p>
            <a:r>
              <a:rPr lang="en-US" dirty="0"/>
              <a:t>User Taps the phone to get the lecture details.</a:t>
            </a:r>
          </a:p>
          <a:p>
            <a:r>
              <a:rPr lang="en-US" dirty="0"/>
              <a:t>The app sends the details to the server to register user.</a:t>
            </a:r>
          </a:p>
          <a:p>
            <a:r>
              <a:rPr lang="en-US" dirty="0"/>
              <a:t>Server sends back the history to display on history page.</a:t>
            </a:r>
          </a:p>
          <a:p>
            <a:r>
              <a:rPr lang="en-US" dirty="0"/>
              <a:t>Server sends registration details to lecturer.</a:t>
            </a:r>
          </a:p>
        </p:txBody>
      </p:sp>
    </p:spTree>
    <p:extLst>
      <p:ext uri="{BB962C8B-B14F-4D97-AF65-F5344CB8AC3E}">
        <p14:creationId xmlns:p14="http://schemas.microsoft.com/office/powerpoint/2010/main" val="188539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Pros &amp; Cons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 :</a:t>
            </a:r>
          </a:p>
          <a:p>
            <a:r>
              <a:rPr lang="en-US" dirty="0"/>
              <a:t>No need of student ID to register.</a:t>
            </a:r>
          </a:p>
          <a:p>
            <a:r>
              <a:rPr lang="en-US" dirty="0"/>
              <a:t>Convenient for lecturer to manage attendance.</a:t>
            </a:r>
          </a:p>
          <a:p>
            <a:r>
              <a:rPr lang="en-US" dirty="0"/>
              <a:t>No need of tablet to manage the attendance.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 :</a:t>
            </a:r>
          </a:p>
          <a:p>
            <a:r>
              <a:rPr lang="en-US" dirty="0"/>
              <a:t>Need NFC for every Lecture, or changing details every time on the chip.</a:t>
            </a:r>
          </a:p>
          <a:p>
            <a:r>
              <a:rPr lang="en-US" dirty="0"/>
              <a:t>Only on Android (For now).</a:t>
            </a:r>
          </a:p>
        </p:txBody>
      </p:sp>
    </p:spTree>
    <p:extLst>
      <p:ext uri="{BB962C8B-B14F-4D97-AF65-F5344CB8AC3E}">
        <p14:creationId xmlns:p14="http://schemas.microsoft.com/office/powerpoint/2010/main" val="274614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Exchange of Information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NFC to Phone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Lecture Name, Date &amp; Time of the Lecture, Lecturer Name.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Phone to Server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NFC Details, Student name, Student ID, Date &amp; Time of attendance.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Server to User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History of attendance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Server to Lecturer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Attended student’s ID, Student Name, Date &amp; Time, NFC Details.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38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NFC - </a:t>
            </a:r>
            <a:r>
              <a:rPr lang="en-GB" dirty="0">
                <a:solidFill>
                  <a:srgbClr val="00B0F0"/>
                </a:solidFill>
                <a:effectLst/>
              </a:rPr>
              <a:t>Near Field Communication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>
                <a:effectLst/>
              </a:rPr>
              <a:t>close range wireless communication between devices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sends information through radio waves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helps exchange information by tapping / waving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involves one transmitting device and another device to receive the signal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newer version of RFID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unlike RFID it only works on a very close range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consumes little power since the transmission is short range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used for payments, data transfers, bookings, opening doors, obtaining data, turn on devices, etc.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the NFC tags can be coded in order to change the settings on these devices </a:t>
            </a:r>
            <a:endParaRPr lang="en-GB" sz="1400" dirty="0">
              <a:effectLst/>
            </a:endParaRPr>
          </a:p>
          <a:p>
            <a:pPr lvl="0"/>
            <a:r>
              <a:rPr lang="en-GB" dirty="0">
                <a:effectLst/>
              </a:rPr>
              <a:t>has three distinct modes:</a:t>
            </a:r>
            <a:endParaRPr lang="en-GB" sz="1400" dirty="0">
              <a:effectLst/>
            </a:endParaRPr>
          </a:p>
          <a:p>
            <a:pPr lvl="1"/>
            <a:r>
              <a:rPr lang="en-GB" dirty="0">
                <a:effectLst/>
              </a:rPr>
              <a:t>peer-to-peer (allows two devices to exchange information)</a:t>
            </a:r>
            <a:endParaRPr lang="en-GB" sz="1200" dirty="0">
              <a:effectLst/>
            </a:endParaRPr>
          </a:p>
          <a:p>
            <a:pPr lvl="1"/>
            <a:r>
              <a:rPr lang="en-GB" dirty="0">
                <a:effectLst/>
              </a:rPr>
              <a:t>read/write (one-way data exchange, one device links to another in order to read information from it, uses NFC tags)</a:t>
            </a:r>
            <a:endParaRPr lang="en-GB" sz="1200" dirty="0">
              <a:effectLst/>
            </a:endParaRPr>
          </a:p>
          <a:p>
            <a:pPr lvl="1"/>
            <a:r>
              <a:rPr lang="en-GB" dirty="0">
                <a:effectLst/>
              </a:rPr>
              <a:t>card emulation (NFC device can be used as a contactless bank card or to make payments)</a:t>
            </a:r>
            <a:endParaRPr lang="en-GB" sz="120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21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Use Cases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102518"/>
            <a:ext cx="1966586" cy="1966586"/>
          </a:xfrm>
        </p:spPr>
      </p:pic>
      <p:sp>
        <p:nvSpPr>
          <p:cNvPr id="6" name="Oval 5"/>
          <p:cNvSpPr/>
          <p:nvPr/>
        </p:nvSpPr>
        <p:spPr>
          <a:xfrm>
            <a:off x="4055195" y="1678726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Creates Account</a:t>
            </a:r>
          </a:p>
        </p:txBody>
      </p:sp>
      <p:sp>
        <p:nvSpPr>
          <p:cNvPr id="7" name="Oval 6"/>
          <p:cNvSpPr/>
          <p:nvPr/>
        </p:nvSpPr>
        <p:spPr>
          <a:xfrm>
            <a:off x="4055194" y="2660813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timetable</a:t>
            </a:r>
          </a:p>
        </p:txBody>
      </p:sp>
      <p:sp>
        <p:nvSpPr>
          <p:cNvPr id="8" name="Oval 7"/>
          <p:cNvSpPr/>
          <p:nvPr/>
        </p:nvSpPr>
        <p:spPr>
          <a:xfrm>
            <a:off x="4055194" y="3643293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alerts for upcoming classes</a:t>
            </a:r>
          </a:p>
        </p:txBody>
      </p:sp>
      <p:sp>
        <p:nvSpPr>
          <p:cNvPr id="9" name="Oval 8"/>
          <p:cNvSpPr/>
          <p:nvPr/>
        </p:nvSpPr>
        <p:spPr>
          <a:xfrm>
            <a:off x="4055194" y="4624987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Register Using Phone</a:t>
            </a:r>
          </a:p>
        </p:txBody>
      </p:sp>
      <p:sp>
        <p:nvSpPr>
          <p:cNvPr id="11" name="Oval 10"/>
          <p:cNvSpPr/>
          <p:nvPr/>
        </p:nvSpPr>
        <p:spPr>
          <a:xfrm>
            <a:off x="4055194" y="5606681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Check Attendance History</a:t>
            </a:r>
          </a:p>
        </p:txBody>
      </p:sp>
      <p:sp>
        <p:nvSpPr>
          <p:cNvPr id="12" name="Oval 11"/>
          <p:cNvSpPr/>
          <p:nvPr/>
        </p:nvSpPr>
        <p:spPr>
          <a:xfrm>
            <a:off x="6398883" y="2211084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Creates Account</a:t>
            </a:r>
          </a:p>
        </p:txBody>
      </p:sp>
      <p:sp>
        <p:nvSpPr>
          <p:cNvPr id="13" name="Oval 12"/>
          <p:cNvSpPr/>
          <p:nvPr/>
        </p:nvSpPr>
        <p:spPr>
          <a:xfrm>
            <a:off x="6398884" y="3643293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Check Student Attendance</a:t>
            </a:r>
          </a:p>
        </p:txBody>
      </p:sp>
      <p:sp>
        <p:nvSpPr>
          <p:cNvPr id="14" name="Oval 13"/>
          <p:cNvSpPr/>
          <p:nvPr/>
        </p:nvSpPr>
        <p:spPr>
          <a:xfrm>
            <a:off x="6398883" y="5075502"/>
            <a:ext cx="2035479" cy="88341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Export Attendance as Excel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225" y="5066692"/>
            <a:ext cx="13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64" y="3212351"/>
            <a:ext cx="1745293" cy="17452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825651" y="507550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LECTURER</a:t>
            </a:r>
          </a:p>
        </p:txBody>
      </p:sp>
      <p:cxnSp>
        <p:nvCxnSpPr>
          <p:cNvPr id="18" name="Straight Arrow Connector 17"/>
          <p:cNvCxnSpPr>
            <a:stCxn id="4" idx="3"/>
            <a:endCxn id="6" idx="2"/>
          </p:cNvCxnSpPr>
          <p:nvPr/>
        </p:nvCxnSpPr>
        <p:spPr>
          <a:xfrm flipV="1">
            <a:off x="2880381" y="2120432"/>
            <a:ext cx="1174814" cy="1965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2"/>
          </p:cNvCxnSpPr>
          <p:nvPr/>
        </p:nvCxnSpPr>
        <p:spPr>
          <a:xfrm flipV="1">
            <a:off x="2880381" y="3102519"/>
            <a:ext cx="1174813" cy="98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2"/>
          </p:cNvCxnSpPr>
          <p:nvPr/>
        </p:nvCxnSpPr>
        <p:spPr>
          <a:xfrm flipV="1">
            <a:off x="2880381" y="4084999"/>
            <a:ext cx="1174813" cy="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9" idx="2"/>
          </p:cNvCxnSpPr>
          <p:nvPr/>
        </p:nvCxnSpPr>
        <p:spPr>
          <a:xfrm>
            <a:off x="2880381" y="4085811"/>
            <a:ext cx="1174813" cy="98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1" idx="2"/>
          </p:cNvCxnSpPr>
          <p:nvPr/>
        </p:nvCxnSpPr>
        <p:spPr>
          <a:xfrm>
            <a:off x="2880381" y="4085811"/>
            <a:ext cx="1174813" cy="1962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2" idx="6"/>
          </p:cNvCxnSpPr>
          <p:nvPr/>
        </p:nvCxnSpPr>
        <p:spPr>
          <a:xfrm flipH="1" flipV="1">
            <a:off x="8434362" y="2652790"/>
            <a:ext cx="1087902" cy="143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3" idx="6"/>
          </p:cNvCxnSpPr>
          <p:nvPr/>
        </p:nvCxnSpPr>
        <p:spPr>
          <a:xfrm flipH="1">
            <a:off x="8434363" y="4084998"/>
            <a:ext cx="10879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1"/>
            <a:endCxn id="14" idx="6"/>
          </p:cNvCxnSpPr>
          <p:nvPr/>
        </p:nvCxnSpPr>
        <p:spPr>
          <a:xfrm flipH="1">
            <a:off x="8434362" y="4084998"/>
            <a:ext cx="1087902" cy="1432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26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1404</TotalTime>
  <Words>993</Words>
  <Application>Microsoft Office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Calisto MT</vt:lpstr>
      <vt:lpstr>Trebuchet MS</vt:lpstr>
      <vt:lpstr>Wingdings 2</vt:lpstr>
      <vt:lpstr>Slate</vt:lpstr>
      <vt:lpstr>PowerPoint Presentation</vt:lpstr>
      <vt:lpstr>Contents</vt:lpstr>
      <vt:lpstr>Software development Process</vt:lpstr>
      <vt:lpstr>HCI Model</vt:lpstr>
      <vt:lpstr>How it works?</vt:lpstr>
      <vt:lpstr>Pros &amp; Cons</vt:lpstr>
      <vt:lpstr>Exchange of Information</vt:lpstr>
      <vt:lpstr>NFC - Near Field Communication</vt:lpstr>
      <vt:lpstr>Use Cases</vt:lpstr>
      <vt:lpstr>Flowcharts</vt:lpstr>
      <vt:lpstr>Functionality</vt:lpstr>
      <vt:lpstr>Log In Screen</vt:lpstr>
      <vt:lpstr>Sign Up Screen</vt:lpstr>
      <vt:lpstr>Home Screen</vt:lpstr>
      <vt:lpstr>Timetable / Upcoming Lecture Screen</vt:lpstr>
      <vt:lpstr>History Screen</vt:lpstr>
      <vt:lpstr>Notifications</vt:lpstr>
      <vt:lpstr>Settings Screen</vt:lpstr>
      <vt:lpstr>Database (Registered Student Page)</vt:lpstr>
      <vt:lpstr>Database (Lecture List Page)</vt:lpstr>
      <vt:lpstr>Database (Attendance Page)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</dc:creator>
  <cp:lastModifiedBy>Lori</cp:lastModifiedBy>
  <cp:revision>41</cp:revision>
  <dcterms:created xsi:type="dcterms:W3CDTF">2016-12-07T14:20:17Z</dcterms:created>
  <dcterms:modified xsi:type="dcterms:W3CDTF">2017-01-23T07:31:07Z</dcterms:modified>
</cp:coreProperties>
</file>