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6E1B86-C697-4436-BAC5-BF19A770CF1E}">
          <p14:sldIdLst>
            <p14:sldId id="256"/>
            <p14:sldId id="264"/>
            <p14:sldId id="265"/>
            <p14:sldId id="257"/>
            <p14:sldId id="258"/>
            <p14:sldId id="259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9" autoAdjust="0"/>
    <p:restoredTop sz="93899" autoAdjust="0"/>
  </p:normalViewPr>
  <p:slideViewPr>
    <p:cSldViewPr snapToGrid="0">
      <p:cViewPr varScale="1">
        <p:scale>
          <a:sx n="68" d="100"/>
          <a:sy n="68" d="100"/>
        </p:scale>
        <p:origin x="7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7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4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3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4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4AD2-EA43-4550-8AAA-246FDB4503E8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BE47-6A42-490E-9D4D-4917CAA90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747286" y="-71121"/>
            <a:ext cx="7444714" cy="69291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4" r="25809" b="1"/>
          <a:stretch/>
        </p:blipFill>
        <p:spPr>
          <a:xfrm rot="21600000">
            <a:off x="-107551" y="-71120"/>
            <a:ext cx="4854836" cy="7061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9940" y="365124"/>
            <a:ext cx="6172200" cy="182880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Design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9940" y="2322576"/>
            <a:ext cx="6172200" cy="38587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 Name : </a:t>
            </a:r>
            <a:r>
              <a:rPr lang="en-US" sz="2400" b="1" dirty="0">
                <a:solidFill>
                  <a:schemeClr val="bg1"/>
                </a:solidFill>
              </a:rPr>
              <a:t>TurnUp</a:t>
            </a:r>
          </a:p>
          <a:p>
            <a:pPr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 Group Number </a:t>
            </a:r>
            <a:r>
              <a:rPr lang="en-US" sz="2400" dirty="0">
                <a:solidFill>
                  <a:schemeClr val="bg1"/>
                </a:solidFill>
              </a:rPr>
              <a:t>: 27</a:t>
            </a:r>
          </a:p>
          <a:p>
            <a:pPr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 Group Tutor </a:t>
            </a:r>
            <a:r>
              <a:rPr lang="en-US" sz="2400" dirty="0">
                <a:solidFill>
                  <a:schemeClr val="bg1"/>
                </a:solidFill>
              </a:rPr>
              <a:t>: Simon Taylor</a:t>
            </a:r>
          </a:p>
          <a:p>
            <a:pPr indent="-2286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Group Members :</a:t>
            </a:r>
          </a:p>
          <a:p>
            <a:pPr marL="114300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Loredana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Vadana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114300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Shreyas</a:t>
            </a:r>
            <a:r>
              <a:rPr lang="en-US" sz="2400" dirty="0">
                <a:solidFill>
                  <a:schemeClr val="bg1"/>
                </a:solidFill>
              </a:rPr>
              <a:t> Jain </a:t>
            </a:r>
          </a:p>
          <a:p>
            <a:pPr marL="114300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Maedin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Zekarias</a:t>
            </a:r>
            <a:endParaRPr lang="en-US" sz="2400" dirty="0">
              <a:solidFill>
                <a:schemeClr val="bg1"/>
              </a:solidFill>
            </a:endParaRPr>
          </a:p>
          <a:p>
            <a:pPr marL="114300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Taqi Tazwar</a:t>
            </a:r>
          </a:p>
          <a:p>
            <a:pPr marL="114300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Thomas Hunt</a:t>
            </a:r>
          </a:p>
          <a:p>
            <a:pPr marL="114300"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Mark Andrews</a:t>
            </a:r>
          </a:p>
        </p:txBody>
      </p:sp>
      <p:sp>
        <p:nvSpPr>
          <p:cNvPr id="13" name="Rectangle 12"/>
          <p:cNvSpPr/>
          <p:nvPr/>
        </p:nvSpPr>
        <p:spPr>
          <a:xfrm flipV="1">
            <a:off x="5069940" y="1724152"/>
            <a:ext cx="6525029" cy="9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87800" y="4956391"/>
            <a:ext cx="19511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TurnUp</a:t>
            </a:r>
          </a:p>
        </p:txBody>
      </p:sp>
    </p:spTree>
    <p:extLst>
      <p:ext uri="{BB962C8B-B14F-4D97-AF65-F5344CB8AC3E}">
        <p14:creationId xmlns:p14="http://schemas.microsoft.com/office/powerpoint/2010/main" val="228166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19" y="1201598"/>
            <a:ext cx="5466014" cy="4454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825" y="1950786"/>
            <a:ext cx="4525098" cy="2956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7839970" y="4296514"/>
            <a:ext cx="19511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TurnUp</a:t>
            </a:r>
          </a:p>
        </p:txBody>
      </p:sp>
    </p:spTree>
    <p:extLst>
      <p:ext uri="{BB962C8B-B14F-4D97-AF65-F5344CB8AC3E}">
        <p14:creationId xmlns:p14="http://schemas.microsoft.com/office/powerpoint/2010/main" val="400170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3" r="2542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Software development process</a:t>
            </a:r>
          </a:p>
          <a:p>
            <a:r>
              <a:rPr lang="en-US" sz="2000" dirty="0"/>
              <a:t>HCI Model</a:t>
            </a:r>
          </a:p>
          <a:p>
            <a:r>
              <a:rPr lang="en-US" sz="2000" dirty="0"/>
              <a:t>How it works?</a:t>
            </a:r>
          </a:p>
          <a:p>
            <a:r>
              <a:rPr lang="en-US" sz="2000" dirty="0"/>
              <a:t>Pros &amp; Cons</a:t>
            </a:r>
          </a:p>
          <a:p>
            <a:r>
              <a:rPr lang="en-US" sz="2000" dirty="0"/>
              <a:t>Exchange of information</a:t>
            </a:r>
          </a:p>
          <a:p>
            <a:r>
              <a:rPr lang="en-US" sz="2000" dirty="0"/>
              <a:t>Use cases</a:t>
            </a:r>
          </a:p>
          <a:p>
            <a:r>
              <a:rPr lang="en-US" sz="2000" dirty="0"/>
              <a:t>Prototype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8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are focusing on the customer needs and interacting with the customer during our app development.</a:t>
            </a:r>
          </a:p>
          <a:p>
            <a:r>
              <a:rPr lang="en-US" dirty="0"/>
              <a:t>Our design is keeping up with any encountering changes within the system.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SCRUM approach</a:t>
            </a:r>
          </a:p>
          <a:p>
            <a:r>
              <a:rPr lang="en-US" dirty="0"/>
              <a:t>Establish our project objectives: developing an attendance app that uses NFC technology</a:t>
            </a:r>
          </a:p>
          <a:p>
            <a:r>
              <a:rPr lang="en-US" dirty="0"/>
              <a:t>We rely on self-organizing skills, there is no overall team leader, we help each other to perform at the highest level.</a:t>
            </a:r>
          </a:p>
          <a:p>
            <a:r>
              <a:rPr lang="en-US" dirty="0"/>
              <a:t>We progress through sprint cycles: </a:t>
            </a:r>
          </a:p>
          <a:p>
            <a:pPr lvl="1"/>
            <a:r>
              <a:rPr lang="en-US" dirty="0"/>
              <a:t>Decide on what we can work and create a “to do” list;</a:t>
            </a:r>
          </a:p>
          <a:p>
            <a:pPr lvl="1"/>
            <a:r>
              <a:rPr lang="en-US" dirty="0"/>
              <a:t>Test and integrate into the product;</a:t>
            </a:r>
          </a:p>
          <a:p>
            <a:pPr lvl="1"/>
            <a:r>
              <a:rPr lang="en-US" dirty="0"/>
              <a:t>Attend short meetings to discuss progress and identify issues;</a:t>
            </a:r>
          </a:p>
          <a:p>
            <a:pPr lvl="1"/>
            <a:r>
              <a:rPr lang="en-US" dirty="0"/>
              <a:t>Conduct a review and demonstrate our work to the tutor.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09053" y="457349"/>
            <a:ext cx="0" cy="112776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9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HCI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3" y="2810853"/>
            <a:ext cx="2857500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229" y="2658876"/>
            <a:ext cx="1995280" cy="2390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930" y="1690688"/>
            <a:ext cx="2644140" cy="35433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588707" y="4415425"/>
            <a:ext cx="1185223" cy="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71145" y="3269293"/>
            <a:ext cx="1244904" cy="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32073" y="4442562"/>
            <a:ext cx="1244904" cy="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749427" y="3346540"/>
            <a:ext cx="1185223" cy="6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0312" y="4508551"/>
            <a:ext cx="946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Tap Phone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8707" y="2714503"/>
            <a:ext cx="1050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Lecture </a:t>
            </a:r>
            <a:br>
              <a:rPr lang="en-US" sz="1400" dirty="0"/>
            </a:br>
            <a:r>
              <a:rPr lang="en-US" sz="1400" dirty="0"/>
              <a:t>Information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93770" y="4528765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Sends Information</a:t>
            </a:r>
          </a:p>
          <a:p>
            <a:pPr algn="ctr"/>
            <a:r>
              <a:rPr lang="en-US" sz="1400" dirty="0"/>
              <a:t>to 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93771" y="2795141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Sends Information</a:t>
            </a:r>
          </a:p>
          <a:p>
            <a:r>
              <a:rPr lang="en-US" sz="1400" dirty="0"/>
              <a:t>For History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44371" y="5486585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NFC Tag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61050" y="545830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User’s Phone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84037" y="548658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49393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User and Lecturer can register using their ID details.</a:t>
            </a:r>
          </a:p>
          <a:p>
            <a:r>
              <a:rPr lang="en-US" sz="2400" dirty="0"/>
              <a:t>App gets timetable data from API (if we can get it) or we will input it manually.</a:t>
            </a:r>
          </a:p>
          <a:p>
            <a:r>
              <a:rPr lang="en-US" sz="2400" dirty="0"/>
              <a:t>NFC Chip for Each Lecture, containing the lecture Information.</a:t>
            </a:r>
          </a:p>
          <a:p>
            <a:r>
              <a:rPr lang="en-US" sz="2400" dirty="0"/>
              <a:t>User Taps the phone to get the lecture details.</a:t>
            </a:r>
          </a:p>
          <a:p>
            <a:r>
              <a:rPr lang="en-US" sz="2400" dirty="0"/>
              <a:t>The app sends the details to the server to register user.</a:t>
            </a:r>
          </a:p>
          <a:p>
            <a:r>
              <a:rPr lang="en-US" sz="2400" dirty="0"/>
              <a:t>Server sends back the history to display on history page.</a:t>
            </a:r>
          </a:p>
          <a:p>
            <a:r>
              <a:rPr lang="en-US" sz="2400" dirty="0"/>
              <a:t>Server sends registration details to lecturer.</a:t>
            </a:r>
          </a:p>
        </p:txBody>
      </p:sp>
    </p:spTree>
    <p:extLst>
      <p:ext uri="{BB962C8B-B14F-4D97-AF65-F5344CB8AC3E}">
        <p14:creationId xmlns:p14="http://schemas.microsoft.com/office/powerpoint/2010/main" val="184108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Pros :</a:t>
            </a:r>
          </a:p>
          <a:p>
            <a:r>
              <a:rPr lang="en-US" sz="2400"/>
              <a:t>No need of student ID to register.</a:t>
            </a:r>
          </a:p>
          <a:p>
            <a:r>
              <a:rPr lang="en-US" sz="2400"/>
              <a:t>Convinient for lecturer to manage attendance.</a:t>
            </a:r>
          </a:p>
          <a:p>
            <a:r>
              <a:rPr lang="en-US" sz="2400"/>
              <a:t>No need of tablet to manage the attendance.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Cons :</a:t>
            </a:r>
          </a:p>
          <a:p>
            <a:r>
              <a:rPr lang="en-US" sz="2400"/>
              <a:t>Need NFC for every Lecture, or changing details every time on the chip.</a:t>
            </a:r>
          </a:p>
          <a:p>
            <a:r>
              <a:rPr lang="en-US" sz="2400"/>
              <a:t>Only on Android (For now).</a:t>
            </a:r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2236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Exchange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NFC to Phone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Lecture Name, Date &amp; Time of the Lecture, Lecturer Name.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Phone to Server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NFC Details, Student name, Student ID, Date &amp; Time of attendance.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Server to User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History of attendance</a:t>
            </a:r>
          </a:p>
          <a:p>
            <a:pPr lvl="1">
              <a:lnSpc>
                <a:spcPct val="80000"/>
              </a:lnSpc>
            </a:pPr>
            <a:endParaRPr lang="en-US" sz="22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Server to Lecturer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Attended student’s ID, Student Name, Date &amp; Time, NFC Details.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46760" y="730726"/>
            <a:ext cx="0" cy="112776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0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17" y="1687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419" y="2794594"/>
            <a:ext cx="1966586" cy="19665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72" y="2794594"/>
            <a:ext cx="1745293" cy="174529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1885167" y="2199946"/>
            <a:ext cx="1761995" cy="1577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59688" y="1465219"/>
            <a:ext cx="2035479" cy="883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 Account</a:t>
            </a:r>
          </a:p>
        </p:txBody>
      </p:sp>
      <p:sp>
        <p:nvSpPr>
          <p:cNvPr id="12" name="Oval 11"/>
          <p:cNvSpPr/>
          <p:nvPr/>
        </p:nvSpPr>
        <p:spPr>
          <a:xfrm>
            <a:off x="6509353" y="1919534"/>
            <a:ext cx="2035479" cy="883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 Account</a:t>
            </a:r>
          </a:p>
        </p:txBody>
      </p:sp>
      <p:sp>
        <p:nvSpPr>
          <p:cNvPr id="13" name="Oval 12"/>
          <p:cNvSpPr/>
          <p:nvPr/>
        </p:nvSpPr>
        <p:spPr>
          <a:xfrm>
            <a:off x="3647162" y="4535543"/>
            <a:ext cx="2035479" cy="883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Register Using Phone</a:t>
            </a:r>
          </a:p>
        </p:txBody>
      </p:sp>
      <p:sp>
        <p:nvSpPr>
          <p:cNvPr id="14" name="Oval 13"/>
          <p:cNvSpPr/>
          <p:nvPr/>
        </p:nvSpPr>
        <p:spPr>
          <a:xfrm>
            <a:off x="3647162" y="5561831"/>
            <a:ext cx="2035479" cy="883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Check Attendance History</a:t>
            </a:r>
          </a:p>
        </p:txBody>
      </p:sp>
      <p:sp>
        <p:nvSpPr>
          <p:cNvPr id="15" name="Oval 14"/>
          <p:cNvSpPr/>
          <p:nvPr/>
        </p:nvSpPr>
        <p:spPr>
          <a:xfrm>
            <a:off x="6515616" y="3403864"/>
            <a:ext cx="2035479" cy="883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Check Student Attendance</a:t>
            </a:r>
          </a:p>
        </p:txBody>
      </p:sp>
      <p:sp>
        <p:nvSpPr>
          <p:cNvPr id="16" name="Oval 15"/>
          <p:cNvSpPr/>
          <p:nvPr/>
        </p:nvSpPr>
        <p:spPr>
          <a:xfrm>
            <a:off x="6517704" y="4783812"/>
            <a:ext cx="2035479" cy="883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Export Attendance as Excel File</a:t>
            </a:r>
          </a:p>
        </p:txBody>
      </p: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1885167" y="3777887"/>
            <a:ext cx="1701446" cy="17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69269" y="3765971"/>
            <a:ext cx="1717344" cy="1088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780745" y="3845569"/>
            <a:ext cx="1384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611644" y="2455101"/>
            <a:ext cx="1540701" cy="1390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665920" y="3845569"/>
            <a:ext cx="1498951" cy="1379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9516" y="504085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37359" y="5187939"/>
            <a:ext cx="11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LECTURER</a:t>
            </a:r>
          </a:p>
        </p:txBody>
      </p:sp>
      <p:sp>
        <p:nvSpPr>
          <p:cNvPr id="19" name="Oval 18"/>
          <p:cNvSpPr/>
          <p:nvPr/>
        </p:nvSpPr>
        <p:spPr>
          <a:xfrm>
            <a:off x="3647161" y="2487237"/>
            <a:ext cx="2035479" cy="883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timetable</a:t>
            </a:r>
          </a:p>
        </p:txBody>
      </p:sp>
      <p:cxnSp>
        <p:nvCxnSpPr>
          <p:cNvPr id="21" name="Straight Arrow Connector 20"/>
          <p:cNvCxnSpPr>
            <a:stCxn id="4" idx="3"/>
          </p:cNvCxnSpPr>
          <p:nvPr/>
        </p:nvCxnSpPr>
        <p:spPr>
          <a:xfrm flipV="1">
            <a:off x="1885167" y="3060324"/>
            <a:ext cx="1659311" cy="717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701438" y="3513525"/>
            <a:ext cx="2035479" cy="883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alerts for upcoming classes</a:t>
            </a:r>
          </a:p>
        </p:txBody>
      </p:sp>
      <p:cxnSp>
        <p:nvCxnSpPr>
          <p:cNvPr id="34" name="Straight Arrow Connector 33"/>
          <p:cNvCxnSpPr>
            <a:stCxn id="4" idx="3"/>
          </p:cNvCxnSpPr>
          <p:nvPr/>
        </p:nvCxnSpPr>
        <p:spPr>
          <a:xfrm>
            <a:off x="1885167" y="3777887"/>
            <a:ext cx="1950688" cy="1889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00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6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Prototype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99" y="1347645"/>
            <a:ext cx="2866430" cy="5371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19" y="1347645"/>
            <a:ext cx="3061109" cy="5433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14" y="5632888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Screen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97058" y="5817554"/>
            <a:ext cx="189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Upcoming Lecture</a:t>
            </a:r>
          </a:p>
          <a:p>
            <a:pPr algn="ctr"/>
            <a:r>
              <a:rPr lang="en-US" dirty="0"/>
              <a:t>Screen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09" y="3208551"/>
            <a:ext cx="1678409" cy="16784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6729" y="4886960"/>
            <a:ext cx="111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Swipe left</a:t>
            </a:r>
          </a:p>
        </p:txBody>
      </p:sp>
    </p:spTree>
    <p:extLst>
      <p:ext uri="{BB962C8B-B14F-4D97-AF65-F5344CB8AC3E}">
        <p14:creationId xmlns:p14="http://schemas.microsoft.com/office/powerpoint/2010/main" val="344768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2556</TotalTime>
  <Words>435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Design Presentation</vt:lpstr>
      <vt:lpstr>Contents</vt:lpstr>
      <vt:lpstr>Software development Process</vt:lpstr>
      <vt:lpstr>HCI Model</vt:lpstr>
      <vt:lpstr>How it works?</vt:lpstr>
      <vt:lpstr>Pros &amp; Cons</vt:lpstr>
      <vt:lpstr>Exchange of Information</vt:lpstr>
      <vt:lpstr>Use Cases</vt:lpstr>
      <vt:lpstr>Prototype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Presentation</dc:title>
  <dc:creator>SHREYAS</dc:creator>
  <cp:lastModifiedBy>Taqi Tazwar</cp:lastModifiedBy>
  <cp:revision>48</cp:revision>
  <dcterms:created xsi:type="dcterms:W3CDTF">2016-10-27T14:14:50Z</dcterms:created>
  <dcterms:modified xsi:type="dcterms:W3CDTF">2016-10-31T12:32:19Z</dcterms:modified>
</cp:coreProperties>
</file>