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Open Sans Semi-Bold" panose="020B0604020202020204" charset="0"/>
      <p:regular r:id="rId10"/>
    </p:embeddedFont>
    <p:embeddedFont>
      <p:font typeface="Inter Bold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Inter Medium" panose="020B0604020202020204" charset="0"/>
      <p:regular r:id="rId16"/>
    </p:embeddedFont>
    <p:embeddedFont>
      <p:font typeface="Open Sans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93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02759" y="6802807"/>
            <a:ext cx="5402508" cy="540250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74658" y="5553371"/>
            <a:ext cx="447675" cy="447675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275918" y="793769"/>
            <a:ext cx="633545" cy="300142"/>
          </a:xfrm>
          <a:custGeom>
            <a:avLst/>
            <a:gdLst/>
            <a:ahLst/>
            <a:cxnLst/>
            <a:rect l="l" t="t" r="r" b="b"/>
            <a:pathLst>
              <a:path w="633545" h="300142">
                <a:moveTo>
                  <a:pt x="0" y="0"/>
                </a:moveTo>
                <a:lnTo>
                  <a:pt x="633545" y="0"/>
                </a:lnTo>
                <a:lnTo>
                  <a:pt x="633545" y="300141"/>
                </a:lnTo>
                <a:lnTo>
                  <a:pt x="0" y="30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981075" y="2874521"/>
            <a:ext cx="14166687" cy="267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73"/>
              </a:lnSpc>
            </a:pPr>
            <a:r>
              <a:rPr lang="en-US" sz="15624" b="1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CLASS VAULT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344595" y="8862553"/>
            <a:ext cx="2868747" cy="368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099"/>
              </a:lnSpc>
            </a:pPr>
            <a:r>
              <a:rPr lang="en-US" sz="19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Maj 2025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90843" y="5507968"/>
            <a:ext cx="8069342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</a:pPr>
            <a:r>
              <a:rPr lang="en-US" sz="2799" b="1" spc="207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BORCHE DONEV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795" y="5219700"/>
            <a:ext cx="4761905" cy="4761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979517" y="0"/>
            <a:ext cx="6308483" cy="10287000"/>
            <a:chOff x="0" y="0"/>
            <a:chExt cx="166149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61494" cy="2709333"/>
            </a:xfrm>
            <a:custGeom>
              <a:avLst/>
              <a:gdLst/>
              <a:ahLst/>
              <a:cxnLst/>
              <a:rect l="l" t="t" r="r" b="b"/>
              <a:pathLst>
                <a:path w="1661494" h="2709333">
                  <a:moveTo>
                    <a:pt x="0" y="0"/>
                  </a:moveTo>
                  <a:lnTo>
                    <a:pt x="1661494" y="0"/>
                  </a:lnTo>
                  <a:lnTo>
                    <a:pt x="166149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6614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598501" y="4663928"/>
            <a:ext cx="2660799" cy="266079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002593" y="721973"/>
            <a:ext cx="9256707" cy="2965198"/>
            <a:chOff x="0" y="0"/>
            <a:chExt cx="12342277" cy="3953597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2"/>
            <a:srcRect t="56237" r="14633" b="2718"/>
            <a:stretch>
              <a:fillRect/>
            </a:stretch>
          </p:blipFill>
          <p:spPr>
            <a:xfrm>
              <a:off x="0" y="0"/>
              <a:ext cx="12342277" cy="3953597"/>
            </a:xfrm>
            <a:prstGeom prst="rect">
              <a:avLst/>
            </a:prstGeom>
          </p:spPr>
        </p:pic>
      </p:grpSp>
      <p:sp>
        <p:nvSpPr>
          <p:cNvPr id="10" name="AutoShape 10"/>
          <p:cNvSpPr/>
          <p:nvPr/>
        </p:nvSpPr>
        <p:spPr>
          <a:xfrm>
            <a:off x="844489" y="2984652"/>
            <a:ext cx="6008511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1"/>
          <p:cNvSpPr txBox="1"/>
          <p:nvPr/>
        </p:nvSpPr>
        <p:spPr>
          <a:xfrm>
            <a:off x="844489" y="788648"/>
            <a:ext cx="5408455" cy="2196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12"/>
              </a:lnSpc>
            </a:pPr>
            <a:r>
              <a:rPr lang="en-US" sz="5440" b="1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PROBLEM </a:t>
            </a:r>
          </a:p>
          <a:p>
            <a:pPr algn="l">
              <a:lnSpc>
                <a:spcPts val="5712"/>
              </a:lnSpc>
            </a:pPr>
            <a:r>
              <a:rPr lang="en-US" sz="5440" b="1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IN </a:t>
            </a:r>
          </a:p>
          <a:p>
            <a:pPr algn="l">
              <a:lnSpc>
                <a:spcPts val="5712"/>
              </a:lnSpc>
            </a:pPr>
            <a:r>
              <a:rPr lang="en-US" sz="5440" b="1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CILJ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63539" y="3990828"/>
            <a:ext cx="6518391" cy="129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Dijaki pogosto nimajo dostopa do preteklih testov in organizirane pomoči oz. so testi razpršeni po socialnih grupah.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44489" y="5946702"/>
            <a:ext cx="6518391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Moj cilj je ustvarite skupni prostor za teste, zapiske in razprave.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270195" y="0"/>
            <a:ext cx="5017805" cy="10287000"/>
            <a:chOff x="0" y="0"/>
            <a:chExt cx="132156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1562" cy="2709333"/>
            </a:xfrm>
            <a:custGeom>
              <a:avLst/>
              <a:gdLst/>
              <a:ahLst/>
              <a:cxnLst/>
              <a:rect l="l" t="t" r="r" b="b"/>
              <a:pathLst>
                <a:path w="1321562" h="2709333">
                  <a:moveTo>
                    <a:pt x="0" y="0"/>
                  </a:moveTo>
                  <a:lnTo>
                    <a:pt x="1321562" y="0"/>
                  </a:lnTo>
                  <a:lnTo>
                    <a:pt x="132156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32156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9151339"/>
            <a:ext cx="1028700" cy="1135661"/>
            <a:chOff x="0" y="0"/>
            <a:chExt cx="270933" cy="29910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299104"/>
            </a:xfrm>
            <a:custGeom>
              <a:avLst/>
              <a:gdLst/>
              <a:ahLst/>
              <a:cxnLst/>
              <a:rect l="l" t="t" r="r" b="b"/>
              <a:pathLst>
                <a:path w="270933" h="299104">
                  <a:moveTo>
                    <a:pt x="0" y="0"/>
                  </a:moveTo>
                  <a:lnTo>
                    <a:pt x="270933" y="0"/>
                  </a:lnTo>
                  <a:lnTo>
                    <a:pt x="270933" y="299104"/>
                  </a:lnTo>
                  <a:lnTo>
                    <a:pt x="0" y="299104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70933" cy="3467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866642" y="0"/>
            <a:ext cx="1028700" cy="1135661"/>
            <a:chOff x="0" y="0"/>
            <a:chExt cx="270933" cy="29910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0933" cy="299104"/>
            </a:xfrm>
            <a:custGeom>
              <a:avLst/>
              <a:gdLst/>
              <a:ahLst/>
              <a:cxnLst/>
              <a:rect l="l" t="t" r="r" b="b"/>
              <a:pathLst>
                <a:path w="270933" h="299104">
                  <a:moveTo>
                    <a:pt x="0" y="0"/>
                  </a:moveTo>
                  <a:lnTo>
                    <a:pt x="270933" y="0"/>
                  </a:lnTo>
                  <a:lnTo>
                    <a:pt x="270933" y="299104"/>
                  </a:lnTo>
                  <a:lnTo>
                    <a:pt x="0" y="299104"/>
                  </a:ln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270933" cy="3467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895342" y="1135661"/>
            <a:ext cx="5363958" cy="8015678"/>
            <a:chOff x="0" y="0"/>
            <a:chExt cx="7151943" cy="10687570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2"/>
            <a:srcRect l="16344" r="16344"/>
            <a:stretch>
              <a:fillRect/>
            </a:stretch>
          </p:blipFill>
          <p:spPr>
            <a:xfrm>
              <a:off x="0" y="0"/>
              <a:ext cx="7151943" cy="1068757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3268930" y="-1565593"/>
            <a:ext cx="5402508" cy="5402508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>
            <a:off x="1085850" y="2994092"/>
            <a:ext cx="0" cy="144201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TextBox 17"/>
          <p:cNvSpPr txBox="1"/>
          <p:nvPr/>
        </p:nvSpPr>
        <p:spPr>
          <a:xfrm>
            <a:off x="1028700" y="1123950"/>
            <a:ext cx="7158103" cy="994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b="1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CLASS VAULT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5264777"/>
            <a:ext cx="7795444" cy="129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 b="1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Naložite in poiskati pretekle teste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 b="1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Delitev rešitev in strategij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 b="1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Pridružite se razpravam prek foruma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634610" y="0"/>
            <a:ext cx="5653390" cy="10287000"/>
            <a:chOff x="0" y="0"/>
            <a:chExt cx="1488959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88959" cy="2709333"/>
            </a:xfrm>
            <a:custGeom>
              <a:avLst/>
              <a:gdLst/>
              <a:ahLst/>
              <a:cxnLst/>
              <a:rect l="l" t="t" r="r" b="b"/>
              <a:pathLst>
                <a:path w="1488959" h="2709333">
                  <a:moveTo>
                    <a:pt x="0" y="0"/>
                  </a:moveTo>
                  <a:lnTo>
                    <a:pt x="1488959" y="0"/>
                  </a:lnTo>
                  <a:lnTo>
                    <a:pt x="148895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488959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158297" y="1914819"/>
            <a:ext cx="12105976" cy="7810371"/>
            <a:chOff x="0" y="0"/>
            <a:chExt cx="984242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842419" cy="6350000"/>
            </a:xfrm>
            <a:custGeom>
              <a:avLst/>
              <a:gdLst/>
              <a:ahLst/>
              <a:cxnLst/>
              <a:rect l="l" t="t" r="r" b="b"/>
              <a:pathLst>
                <a:path w="9842419" h="6350000">
                  <a:moveTo>
                    <a:pt x="7499924" y="0"/>
                  </a:moveTo>
                  <a:lnTo>
                    <a:pt x="2342496" y="0"/>
                  </a:lnTo>
                  <a:cubicBezTo>
                    <a:pt x="1049202" y="0"/>
                    <a:pt x="0" y="676910"/>
                    <a:pt x="0" y="1511300"/>
                  </a:cubicBezTo>
                  <a:lnTo>
                    <a:pt x="0" y="6350000"/>
                  </a:lnTo>
                  <a:lnTo>
                    <a:pt x="7499924" y="6350000"/>
                  </a:lnTo>
                  <a:cubicBezTo>
                    <a:pt x="8793218" y="6350000"/>
                    <a:pt x="9842419" y="5673090"/>
                    <a:pt x="9842419" y="4838700"/>
                  </a:cubicBezTo>
                  <a:lnTo>
                    <a:pt x="9842419" y="0"/>
                  </a:lnTo>
                  <a:lnTo>
                    <a:pt x="7499924" y="0"/>
                  </a:lnTo>
                  <a:close/>
                </a:path>
              </a:pathLst>
            </a:custGeom>
            <a:blipFill>
              <a:blip r:embed="rId2"/>
              <a:stretch>
                <a:fillRect l="-1924" r="-1924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839945" y="2796715"/>
            <a:ext cx="877649" cy="877649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 b="1">
                  <a:solidFill>
                    <a:srgbClr val="17726D"/>
                  </a:solidFill>
                  <a:latin typeface="Inter Bold"/>
                  <a:ea typeface="Inter Bold"/>
                  <a:cs typeface="Inter Bold"/>
                  <a:sym typeface="Inter Bold"/>
                </a:rPr>
                <a:t>01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839945" y="3969639"/>
            <a:ext cx="877649" cy="877649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 b="1">
                  <a:solidFill>
                    <a:srgbClr val="17726D"/>
                  </a:solidFill>
                  <a:latin typeface="Inter Bold"/>
                  <a:ea typeface="Inter Bold"/>
                  <a:cs typeface="Inter Bold"/>
                  <a:sym typeface="Inter Bold"/>
                </a:rPr>
                <a:t>02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839945" y="5142563"/>
            <a:ext cx="877649" cy="877649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 b="1">
                  <a:solidFill>
                    <a:srgbClr val="17726D"/>
                  </a:solidFill>
                  <a:latin typeface="Inter Bold"/>
                  <a:ea typeface="Inter Bold"/>
                  <a:cs typeface="Inter Bold"/>
                  <a:sym typeface="Inter Bold"/>
                </a:rPr>
                <a:t>03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7400866" y="0"/>
            <a:ext cx="863406" cy="1914819"/>
            <a:chOff x="0" y="0"/>
            <a:chExt cx="227399" cy="50431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27399" cy="504314"/>
            </a:xfrm>
            <a:custGeom>
              <a:avLst/>
              <a:gdLst/>
              <a:ahLst/>
              <a:cxnLst/>
              <a:rect l="l" t="t" r="r" b="b"/>
              <a:pathLst>
                <a:path w="227399" h="504314">
                  <a:moveTo>
                    <a:pt x="0" y="0"/>
                  </a:moveTo>
                  <a:lnTo>
                    <a:pt x="227399" y="0"/>
                  </a:lnTo>
                  <a:lnTo>
                    <a:pt x="227399" y="504314"/>
                  </a:lnTo>
                  <a:lnTo>
                    <a:pt x="0" y="504314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227399" cy="5519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-1061650" y="8036778"/>
            <a:ext cx="3803190" cy="3803190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0" y="10094695"/>
            <a:ext cx="18264272" cy="192305"/>
            <a:chOff x="0" y="0"/>
            <a:chExt cx="4810343" cy="50648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810343" cy="50648"/>
            </a:xfrm>
            <a:custGeom>
              <a:avLst/>
              <a:gdLst/>
              <a:ahLst/>
              <a:cxnLst/>
              <a:rect l="l" t="t" r="r" b="b"/>
              <a:pathLst>
                <a:path w="4810343" h="50648">
                  <a:moveTo>
                    <a:pt x="0" y="0"/>
                  </a:moveTo>
                  <a:lnTo>
                    <a:pt x="4810343" y="0"/>
                  </a:lnTo>
                  <a:lnTo>
                    <a:pt x="4810343" y="50648"/>
                  </a:lnTo>
                  <a:lnTo>
                    <a:pt x="0" y="50648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47625"/>
              <a:ext cx="4810343" cy="98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9232905" y="671110"/>
            <a:ext cx="715180" cy="715180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17726D"/>
              </a:solidFill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839945" y="552744"/>
            <a:ext cx="7149728" cy="1946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b="1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ZNAČILNOSTI IN ZMAGE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925690" y="2982911"/>
            <a:ext cx="3919524" cy="941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Sistem za nalaganje in brskanje po testih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925690" y="4147478"/>
            <a:ext cx="4132703" cy="941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Organizirano po predmetu in letniku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925690" y="5320402"/>
            <a:ext cx="4232607" cy="941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Aktivni forum za pomoč in razprave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18306" y="0"/>
            <a:ext cx="10569694" cy="10287000"/>
            <a:chOff x="0" y="0"/>
            <a:chExt cx="278378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83788" cy="2709333"/>
            </a:xfrm>
            <a:custGeom>
              <a:avLst/>
              <a:gdLst/>
              <a:ahLst/>
              <a:cxnLst/>
              <a:rect l="l" t="t" r="r" b="b"/>
              <a:pathLst>
                <a:path w="2783788" h="2709333">
                  <a:moveTo>
                    <a:pt x="0" y="0"/>
                  </a:moveTo>
                  <a:lnTo>
                    <a:pt x="2783788" y="0"/>
                  </a:lnTo>
                  <a:lnTo>
                    <a:pt x="278378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783788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0" y="0"/>
            <a:ext cx="7959566" cy="10287000"/>
          </a:xfrm>
          <a:custGeom>
            <a:avLst/>
            <a:gdLst/>
            <a:ahLst/>
            <a:cxnLst/>
            <a:rect l="l" t="t" r="r" b="b"/>
            <a:pathLst>
              <a:path w="7959566" h="10287000">
                <a:moveTo>
                  <a:pt x="0" y="0"/>
                </a:moveTo>
                <a:lnTo>
                  <a:pt x="7959566" y="0"/>
                </a:lnTo>
                <a:lnTo>
                  <a:pt x="795956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925223" y="0"/>
            <a:ext cx="9362777" cy="10287000"/>
          </a:xfrm>
          <a:custGeom>
            <a:avLst/>
            <a:gdLst/>
            <a:ahLst/>
            <a:cxnLst/>
            <a:rect l="l" t="t" r="r" b="b"/>
            <a:pathLst>
              <a:path w="9362777" h="10287000">
                <a:moveTo>
                  <a:pt x="0" y="0"/>
                </a:moveTo>
                <a:lnTo>
                  <a:pt x="9362777" y="0"/>
                </a:lnTo>
                <a:lnTo>
                  <a:pt x="936277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18306" y="0"/>
            <a:ext cx="10569694" cy="10287000"/>
            <a:chOff x="0" y="0"/>
            <a:chExt cx="278378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83788" cy="2709333"/>
            </a:xfrm>
            <a:custGeom>
              <a:avLst/>
              <a:gdLst/>
              <a:ahLst/>
              <a:cxnLst/>
              <a:rect l="l" t="t" r="r" b="b"/>
              <a:pathLst>
                <a:path w="2783788" h="2709333">
                  <a:moveTo>
                    <a:pt x="0" y="0"/>
                  </a:moveTo>
                  <a:lnTo>
                    <a:pt x="2783788" y="0"/>
                  </a:lnTo>
                  <a:lnTo>
                    <a:pt x="278378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783788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0" y="0"/>
            <a:ext cx="8139589" cy="10287000"/>
          </a:xfrm>
          <a:custGeom>
            <a:avLst/>
            <a:gdLst/>
            <a:ahLst/>
            <a:cxnLst/>
            <a:rect l="l" t="t" r="r" b="b"/>
            <a:pathLst>
              <a:path w="8139589" h="10287000">
                <a:moveTo>
                  <a:pt x="0" y="0"/>
                </a:moveTo>
                <a:lnTo>
                  <a:pt x="8139589" y="0"/>
                </a:lnTo>
                <a:lnTo>
                  <a:pt x="813958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597147" y="0"/>
            <a:ext cx="9690853" cy="10287000"/>
          </a:xfrm>
          <a:custGeom>
            <a:avLst/>
            <a:gdLst/>
            <a:ahLst/>
            <a:cxnLst/>
            <a:rect l="l" t="t" r="r" b="b"/>
            <a:pathLst>
              <a:path w="9690853" h="10287000">
                <a:moveTo>
                  <a:pt x="0" y="0"/>
                </a:moveTo>
                <a:lnTo>
                  <a:pt x="9690853" y="0"/>
                </a:lnTo>
                <a:lnTo>
                  <a:pt x="969085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7279263" y="-439043"/>
            <a:ext cx="3588126" cy="18146653"/>
            <a:chOff x="0" y="0"/>
            <a:chExt cx="945021" cy="47793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45021" cy="4779365"/>
            </a:xfrm>
            <a:custGeom>
              <a:avLst/>
              <a:gdLst/>
              <a:ahLst/>
              <a:cxnLst/>
              <a:rect l="l" t="t" r="r" b="b"/>
              <a:pathLst>
                <a:path w="945021" h="4779365">
                  <a:moveTo>
                    <a:pt x="0" y="0"/>
                  </a:moveTo>
                  <a:lnTo>
                    <a:pt x="945021" y="0"/>
                  </a:lnTo>
                  <a:lnTo>
                    <a:pt x="945021" y="4779365"/>
                  </a:lnTo>
                  <a:lnTo>
                    <a:pt x="0" y="4779365"/>
                  </a:ln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945021" cy="48269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0" y="0"/>
            <a:ext cx="9010359" cy="6598355"/>
          </a:xfrm>
          <a:custGeom>
            <a:avLst/>
            <a:gdLst/>
            <a:ahLst/>
            <a:cxnLst/>
            <a:rect l="l" t="t" r="r" b="b"/>
            <a:pathLst>
              <a:path w="9010359" h="6598355">
                <a:moveTo>
                  <a:pt x="0" y="0"/>
                </a:moveTo>
                <a:lnTo>
                  <a:pt x="9010359" y="0"/>
                </a:lnTo>
                <a:lnTo>
                  <a:pt x="9010359" y="6598355"/>
                </a:lnTo>
                <a:lnTo>
                  <a:pt x="0" y="65983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892556" y="0"/>
            <a:ext cx="8395444" cy="8699727"/>
          </a:xfrm>
          <a:custGeom>
            <a:avLst/>
            <a:gdLst/>
            <a:ahLst/>
            <a:cxnLst/>
            <a:rect l="l" t="t" r="r" b="b"/>
            <a:pathLst>
              <a:path w="8395444" h="8699727">
                <a:moveTo>
                  <a:pt x="0" y="0"/>
                </a:moveTo>
                <a:lnTo>
                  <a:pt x="8395444" y="0"/>
                </a:lnTo>
                <a:lnTo>
                  <a:pt x="8395444" y="8699727"/>
                </a:lnTo>
                <a:lnTo>
                  <a:pt x="0" y="8699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897947" y="7303884"/>
            <a:ext cx="2660799" cy="2660799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395251" y="7369328"/>
            <a:ext cx="2660799" cy="2660799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02759" y="6802807"/>
            <a:ext cx="5402508" cy="540250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74658" y="8563446"/>
            <a:ext cx="16138684" cy="0"/>
          </a:xfrm>
          <a:prstGeom prst="line">
            <a:avLst/>
          </a:prstGeom>
          <a:ln w="38100" cap="flat">
            <a:solidFill>
              <a:srgbClr val="17726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0785978" y="1231643"/>
            <a:ext cx="4758515" cy="475851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74658" y="5553371"/>
            <a:ext cx="447675" cy="447675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726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6275918" y="793769"/>
            <a:ext cx="633545" cy="300142"/>
          </a:xfrm>
          <a:custGeom>
            <a:avLst/>
            <a:gdLst/>
            <a:ahLst/>
            <a:cxnLst/>
            <a:rect l="l" t="t" r="r" b="b"/>
            <a:pathLst>
              <a:path w="633545" h="300142">
                <a:moveTo>
                  <a:pt x="0" y="0"/>
                </a:moveTo>
                <a:lnTo>
                  <a:pt x="633545" y="0"/>
                </a:lnTo>
                <a:lnTo>
                  <a:pt x="633545" y="300141"/>
                </a:lnTo>
                <a:lnTo>
                  <a:pt x="0" y="30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981075" y="2874521"/>
            <a:ext cx="14166687" cy="267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73"/>
              </a:lnSpc>
            </a:pPr>
            <a:r>
              <a:rPr lang="en-US" sz="15624" b="1">
                <a:solidFill>
                  <a:srgbClr val="17726D"/>
                </a:solidFill>
                <a:latin typeface="Inter Bold"/>
                <a:ea typeface="Inter Bold"/>
                <a:cs typeface="Inter Bold"/>
                <a:sym typeface="Inter Bold"/>
              </a:rPr>
              <a:t>HVALA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90843" y="5507968"/>
            <a:ext cx="8069342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</a:pPr>
            <a:r>
              <a:rPr lang="en-US" sz="2799" b="1" spc="207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ZA VAŠO POZORNOST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85</Words>
  <Application>Microsoft Office PowerPoint</Application>
  <PresentationFormat>Custom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Open Sans Semi-Bold</vt:lpstr>
      <vt:lpstr>Arial</vt:lpstr>
      <vt:lpstr>Inter Bold</vt:lpstr>
      <vt:lpstr>Calibri</vt:lpstr>
      <vt:lpstr>Inter Medium</vt:lpstr>
      <vt:lpstr>Open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ClassVault</dc:title>
  <cp:lastModifiedBy>tviztyx</cp:lastModifiedBy>
  <cp:revision>3</cp:revision>
  <dcterms:created xsi:type="dcterms:W3CDTF">2006-08-16T00:00:00Z</dcterms:created>
  <dcterms:modified xsi:type="dcterms:W3CDTF">2025-05-27T12:20:01Z</dcterms:modified>
  <dc:identifier>DAGoo8cOgRo</dc:identifier>
</cp:coreProperties>
</file>