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4B9C12-F977-4324-8B11-39AE184D6D75}">
  <a:tblStyle styleId="{384B9C12-F977-4324-8B11-39AE184D6D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echvidvan.com/tutorials/opencv-vehicle-detection-classification-counting/" TargetMode="External"/><Relationship Id="rId4" Type="http://schemas.openxmlformats.org/officeDocument/2006/relationships/hyperlink" Target="https://medium.com/@artinte7/real-time-object-detection-using-yolo-upon-google-colab-in-5-minutes-fd65a4903df5" TargetMode="External"/><Relationship Id="rId5" Type="http://schemas.openxmlformats.org/officeDocument/2006/relationships/hyperlink" Target="https://www.analyticsvidhya.com/blog/2021/12/vehicle-detection-and-counting-system-using-opencv/" TargetMode="External"/><Relationship Id="rId6" Type="http://schemas.openxmlformats.org/officeDocument/2006/relationships/hyperlink" Target="https://lilianweng.github.io/posts/2018-12-27-object-recognition-part-4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289111"/>
            <a:ext cx="6858000" cy="14724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Vehicle Detection and Classification 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961465" y="1902758"/>
            <a:ext cx="7039535" cy="27700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 Number: 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 Name: MAVY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Mentor: Professor Mehul Raval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AU1940098: Manan Anjaria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AU1940145: Anar Bhagat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AU1940225: Vedanshee Trivedi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AU1940082: Yuvraj Patel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Future Work 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628650" y="7596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Read frames from a video file instead of image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Tracking of vehicles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Pre-process the frame and run detection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Finding the optimum confidence threshold.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Post process the output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Count all the vehicles on road and the direction they move in with respect to the centerline in the Video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Save the data to CSV file 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Contribution of Group Members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4" name="Google Shape;194;p35"/>
          <p:cNvGraphicFramePr/>
          <p:nvPr/>
        </p:nvGraphicFramePr>
        <p:xfrm>
          <a:off x="628650" y="1485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{384B9C12-F977-4324-8B11-39AE184D6D75}</a:tableStyleId>
              </a:tblPr>
              <a:tblGrid>
                <a:gridCol w="3943350"/>
                <a:gridCol w="3943350"/>
              </a:tblGrid>
              <a:tr h="44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 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Contribution 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44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Vedanshee Trivedi 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PPT, Vehicle tracking coding 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76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Yuvraj Patel 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Report, Vehicle classification coding, Problem formulation 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44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Manan Anjaria 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Coding and execution on real world dataset 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44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Anar Bhagat 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Report, Vehicle tracking coding 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628650" y="1553135"/>
            <a:ext cx="7886700" cy="23465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https://techvidvan.com/tutorials/opencv-vehicle-detection-classification-counting/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https://medium.com/@artinte7/real-time-object-detection-using-yolo-upon-google-colab-in-5-minutes-fd65a4903df5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https://www.analyticsvidhya.com/blog/2021/12/vehicle-detection-and-counting-system-using-opencv/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https://lilianweng.github.io/posts/2018-12-27-object-recognition-part-4/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85800" y="273844"/>
            <a:ext cx="7829550" cy="15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2084294"/>
            <a:ext cx="7886700" cy="10219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Highways and roads are getting overcrowded due to rise in the number of vehicles aided by the lack of data for intelligent transportation management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Central idea- body of work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726141" y="1573306"/>
            <a:ext cx="7789209" cy="19699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develop automatic vehicle detector, classifier and counter that can be utilized for better traffic management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OpenCV for tracking and for better classification we use CNN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 a database post detection to count and classify the vehicles that can help in traffic management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Your approach 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Vehicle detection and classification using OpenCV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Used YOLOv3 model trained with coco dataset with OpenCV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YOLO works using –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Residual Blocks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Bounding Box Regression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Intersection Over Union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Why YOLO V3?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628650" y="12255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YOLO v3 is much more accurate in identifying smaller object and in our case while taking the top view of cars from distance they appear much smaller.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is much more faster than the nearest competitor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0" r="0" t="-8495"/>
          <a:stretch/>
        </p:blipFill>
        <p:spPr>
          <a:xfrm>
            <a:off x="2663939" y="2342950"/>
            <a:ext cx="3531876" cy="220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673300" y="4545050"/>
            <a:ext cx="78867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Redmon, J., &amp; Farhadi, A. (2018). Yolov3: An incremental improvement.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arXiv:1804.02767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665629" y="273844"/>
            <a:ext cx="7849721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YOLO Architecture </a:t>
            </a:r>
            <a:endParaRPr/>
          </a:p>
        </p:txBody>
      </p:sp>
      <p:pic>
        <p:nvPicPr>
          <p:cNvPr id="162" name="Google Shape;16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20" y="1388241"/>
            <a:ext cx="8613251" cy="261656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673300" y="4545050"/>
            <a:ext cx="78867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Weng, L. (2018, December 27).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Object detection part 4: Fast detection models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Lil'Log (Alt + H). Retrieved March 27, 2022, from https://lilianweng.github.io/posts/2018-12-27-object-recognition-part-4/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About the dataset?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628650" y="10644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have used the MS COCO dataset for 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Free of cost and widely used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MS COCO dataset is a large-scale object detection, segmentation, and captioning dataset published by Microsoft.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classes used are as follows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◆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◆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Truck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◆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Motorcycle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◆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Free of cost and widely used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673300" y="4545050"/>
            <a:ext cx="78867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Lin, T. Y., Maire, M., Belongie, S., Hays, J., Perona, P., Ramanan, D., ... &amp; Zitnick, C. L. (2014, September). Microsoft coco: Common objects in context.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European conference on computer vision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740-755). Springer, Cham.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Your Approach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628650" y="6834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Read image at a location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Pre-process image for detection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Post process the output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Counting of vehicles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Classify the different vehicles only if the confidence level is above 20% (accuracy at confidence level 20% is 85%)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497461" y="168088"/>
            <a:ext cx="7886700" cy="479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Initial Results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461" y="753037"/>
            <a:ext cx="7671627" cy="422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