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4" r:id="rId5"/>
    <p:sldId id="279" r:id="rId6"/>
    <p:sldId id="282" r:id="rId7"/>
    <p:sldId id="271" r:id="rId8"/>
    <p:sldId id="273" r:id="rId9"/>
    <p:sldId id="277" r:id="rId10"/>
    <p:sldId id="294" r:id="rId11"/>
    <p:sldId id="289" r:id="rId12"/>
    <p:sldId id="286" r:id="rId13"/>
    <p:sldId id="291" r:id="rId14"/>
    <p:sldId id="288" r:id="rId15"/>
    <p:sldId id="290" r:id="rId16"/>
    <p:sldId id="281" r:id="rId17"/>
    <p:sldId id="297" r:id="rId18"/>
    <p:sldId id="295" r:id="rId19"/>
    <p:sldId id="296" r:id="rId20"/>
    <p:sldId id="283" r:id="rId21"/>
    <p:sldId id="263" r:id="rId22"/>
    <p:sldId id="292" r:id="rId23"/>
    <p:sldId id="293" r:id="rId24"/>
    <p:sldId id="285" r:id="rId2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68" y="552"/>
      </p:cViewPr>
      <p:guideLst>
        <p:guide orient="horz" pos="162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2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77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6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3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5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25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9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804388" y="0"/>
            <a:ext cx="2124236" cy="3616660"/>
          </a:xfrm>
          <a:prstGeom prst="rect">
            <a:avLst/>
          </a:prstGeom>
        </p:spPr>
      </p:pic>
      <p:pic>
        <p:nvPicPr>
          <p:cNvPr id="5" name="图片 4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465687" y="1264113"/>
            <a:ext cx="828040" cy="82613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440000" y="2661027"/>
            <a:ext cx="6032421" cy="941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龙芯杯全国大学生计算机系统能力培养大赛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359532" y="2551344"/>
            <a:ext cx="2145040" cy="1415731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436889" y="3136809"/>
            <a:ext cx="3074881" cy="84600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复旦大学 二队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韩晓宇 于凡奇 力维辰 马逸君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汇报时间：</a:t>
            </a:r>
            <a:r>
              <a:rPr lang="en-US" altLang="zh-CN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2020.08.20</a:t>
            </a: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66457" y="870690"/>
            <a:ext cx="697627" cy="14407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04494" y="870690"/>
            <a:ext cx="1467068" cy="14407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788023" y="2547149"/>
            <a:ext cx="1684397" cy="1415729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79AF32-BE82-4C70-8ADD-4426E42DB07B}"/>
              </a:ext>
            </a:extLst>
          </p:cNvPr>
          <p:cNvGrpSpPr/>
          <p:nvPr/>
        </p:nvGrpSpPr>
        <p:grpSpPr>
          <a:xfrm>
            <a:off x="-1343" y="0"/>
            <a:ext cx="2449107" cy="952364"/>
            <a:chOff x="-1343" y="0"/>
            <a:chExt cx="2449107" cy="9523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140EBA3-C8E1-441E-AF4D-C88872A85EB4}"/>
                </a:ext>
              </a:extLst>
            </p:cNvPr>
            <p:cNvSpPr txBox="1"/>
            <p:nvPr/>
          </p:nvSpPr>
          <p:spPr>
            <a:xfrm>
              <a:off x="0" y="0"/>
              <a:ext cx="2447764" cy="9523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80D4287-17AF-4C04-9797-70CC8FF35F39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A05021D4-615B-4BA6-AF89-24700BF10BA7}"/>
                </a:ext>
              </a:extLst>
            </p:cNvPr>
            <p:cNvSpPr txBox="1"/>
            <p:nvPr/>
          </p:nvSpPr>
          <p:spPr>
            <a:xfrm>
              <a:off x="215867" y="216605"/>
              <a:ext cx="754061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双发射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FA9B1581-2B41-4AB3-B9D1-AA3C7770A564}"/>
                </a:ext>
              </a:extLst>
            </p:cNvPr>
            <p:cNvSpPr txBox="1"/>
            <p:nvPr/>
          </p:nvSpPr>
          <p:spPr>
            <a:xfrm>
              <a:off x="215867" y="526278"/>
              <a:ext cx="827741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Dual issue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4CE8AD5-8F59-41B0-BB0E-8BD441DBA5E8}"/>
              </a:ext>
            </a:extLst>
          </p:cNvPr>
          <p:cNvSpPr/>
          <p:nvPr/>
        </p:nvSpPr>
        <p:spPr>
          <a:xfrm>
            <a:off x="4896036" y="734031"/>
            <a:ext cx="3319762" cy="17450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分为主流水线和次流水线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Fetch</a:t>
            </a: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阶段每次取两条指令，再利用</a:t>
            </a:r>
            <a:r>
              <a:rPr lang="en-US" altLang="zh-CN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issue controller</a:t>
            </a: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判断是否可以进行双发射，再根据判断情况发射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利用</a:t>
            </a:r>
            <a:r>
              <a:rPr lang="en-US" altLang="zh-CN" sz="16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buffer</a:t>
            </a:r>
            <a:r>
              <a:rPr lang="zh-CN" altLang="en-US" sz="16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解决寄存器比对问题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EE114D-6803-4C21-BA02-CD31B89B777B}"/>
              </a:ext>
            </a:extLst>
          </p:cNvPr>
          <p:cNvSpPr/>
          <p:nvPr/>
        </p:nvSpPr>
        <p:spPr>
          <a:xfrm>
            <a:off x="4896036" y="2572544"/>
            <a:ext cx="3600400" cy="17727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缺陷：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在未分多级流水的情况下主频较低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并非任意两条指令都能双发，实际不少指令都是单发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对于分支指令处理起来比较麻烦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E0FAB9-3070-424E-8B93-852599406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7" y="1260309"/>
            <a:ext cx="4679616" cy="2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181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9DC26DE-10CB-4C0F-8CC3-AE1D66EA9FE1}"/>
              </a:ext>
            </a:extLst>
          </p:cNvPr>
          <p:cNvGrpSpPr/>
          <p:nvPr/>
        </p:nvGrpSpPr>
        <p:grpSpPr>
          <a:xfrm>
            <a:off x="-1343" y="0"/>
            <a:ext cx="2665131" cy="1168388"/>
            <a:chOff x="-1343" y="0"/>
            <a:chExt cx="2665131" cy="116838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140EBA3-C8E1-441E-AF4D-C88872A85EB4}"/>
                </a:ext>
              </a:extLst>
            </p:cNvPr>
            <p:cNvSpPr txBox="1"/>
            <p:nvPr/>
          </p:nvSpPr>
          <p:spPr>
            <a:xfrm>
              <a:off x="0" y="0"/>
              <a:ext cx="2663788" cy="1168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80D4287-17AF-4C04-9797-70CC8FF35F39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A05021D4-615B-4BA6-AF89-24700BF10BA7}"/>
                </a:ext>
              </a:extLst>
            </p:cNvPr>
            <p:cNvSpPr txBox="1"/>
            <p:nvPr/>
          </p:nvSpPr>
          <p:spPr>
            <a:xfrm>
              <a:off x="215867" y="216605"/>
              <a:ext cx="1369614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异常处理模块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FA9B1581-2B41-4AB3-B9D1-AA3C7770A564}"/>
                </a:ext>
              </a:extLst>
            </p:cNvPr>
            <p:cNvSpPr txBox="1"/>
            <p:nvPr/>
          </p:nvSpPr>
          <p:spPr>
            <a:xfrm>
              <a:off x="215867" y="532080"/>
              <a:ext cx="1187781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Exception handler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F7AD7FC-F33D-42A9-BCC2-15A8E4DF57E0}"/>
              </a:ext>
            </a:extLst>
          </p:cNvPr>
          <p:cNvSpPr/>
          <p:nvPr/>
        </p:nvSpPr>
        <p:spPr>
          <a:xfrm>
            <a:off x="575556" y="1533154"/>
            <a:ext cx="4484746" cy="10233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支持处理多种例外，同时实现了相关的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cp0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寄存器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异常处理模块较为独立，容易控制且不会对数据通路产生过大的影响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24096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34C41D-26A1-4FD9-B4B1-83B4E7D65F65}"/>
              </a:ext>
            </a:extLst>
          </p:cNvPr>
          <p:cNvGrpSpPr/>
          <p:nvPr/>
        </p:nvGrpSpPr>
        <p:grpSpPr>
          <a:xfrm>
            <a:off x="-1343" y="0"/>
            <a:ext cx="2593123" cy="1156624"/>
            <a:chOff x="-1343" y="0"/>
            <a:chExt cx="2593123" cy="115662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140EBA3-C8E1-441E-AF4D-C88872A85EB4}"/>
                </a:ext>
              </a:extLst>
            </p:cNvPr>
            <p:cNvSpPr txBox="1"/>
            <p:nvPr/>
          </p:nvSpPr>
          <p:spPr>
            <a:xfrm>
              <a:off x="0" y="0"/>
              <a:ext cx="2591780" cy="11566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80D4287-17AF-4C04-9797-70CC8FF35F39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A05021D4-615B-4BA6-AF89-24700BF10BA7}"/>
                </a:ext>
              </a:extLst>
            </p:cNvPr>
            <p:cNvSpPr txBox="1"/>
            <p:nvPr/>
          </p:nvSpPr>
          <p:spPr>
            <a:xfrm>
              <a:off x="215867" y="216605"/>
              <a:ext cx="1443352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cache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模块设计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FA9B1581-2B41-4AB3-B9D1-AA3C7770A564}"/>
                </a:ext>
              </a:extLst>
            </p:cNvPr>
            <p:cNvSpPr txBox="1"/>
            <p:nvPr/>
          </p:nvSpPr>
          <p:spPr>
            <a:xfrm>
              <a:off x="215867" y="532080"/>
              <a:ext cx="1187781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Design of cache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9884D7A-5768-4703-8906-E9DA6CDEF918}"/>
              </a:ext>
            </a:extLst>
          </p:cNvPr>
          <p:cNvSpPr/>
          <p:nvPr/>
        </p:nvSpPr>
        <p:spPr>
          <a:xfrm>
            <a:off x="3965836" y="635956"/>
            <a:ext cx="2160240" cy="270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600" spc="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icache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87D3B4-B2F1-4FBC-AFAB-508A0300505F}"/>
              </a:ext>
            </a:extLst>
          </p:cNvPr>
          <p:cNvSpPr/>
          <p:nvPr/>
        </p:nvSpPr>
        <p:spPr>
          <a:xfrm>
            <a:off x="3964548" y="1072499"/>
            <a:ext cx="2160240" cy="101162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四路组相联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行大小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16B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总大小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16KB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可进行参数化配置</a:t>
            </a:r>
            <a:endParaRPr lang="en-US" altLang="zh-CN" sz="14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C80C2E-8428-44D0-A3F2-1404115DE4E3}"/>
              </a:ext>
            </a:extLst>
          </p:cNvPr>
          <p:cNvSpPr/>
          <p:nvPr/>
        </p:nvSpPr>
        <p:spPr>
          <a:xfrm>
            <a:off x="6454192" y="635956"/>
            <a:ext cx="2160240" cy="270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1600" spc="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dcache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B339F6-B937-48F6-83DC-27D9318F27C4}"/>
              </a:ext>
            </a:extLst>
          </p:cNvPr>
          <p:cNvSpPr/>
          <p:nvPr/>
        </p:nvSpPr>
        <p:spPr>
          <a:xfrm>
            <a:off x="6414910" y="1072499"/>
            <a:ext cx="2160240" cy="20457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四路组相联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行大小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32B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总大小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16KB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采用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Write-back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策略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可进行参数化配置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14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665CEB-74EB-4DC7-83DA-7D3E58927879}"/>
              </a:ext>
            </a:extLst>
          </p:cNvPr>
          <p:cNvSpPr/>
          <p:nvPr/>
        </p:nvSpPr>
        <p:spPr>
          <a:xfrm>
            <a:off x="4367067" y="2500536"/>
            <a:ext cx="4230470" cy="25610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均采用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AXI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burst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，一次读写一整行的数据。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命中时单周期即可返回数据。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的划分分为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valid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dirty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tag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data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。每次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reset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仅重置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valid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dirty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。对于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tag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，通过调用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DRAM IP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核提升资源利用率。将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data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独立，可以达到并行访问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tag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data ram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的效果，避免串行访问，从而提高性能。</a:t>
            </a:r>
            <a:endParaRPr lang="en-US" altLang="zh-CN" sz="14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DC78A-BDF3-45D2-AC89-8DBAEF7B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" y="1520702"/>
            <a:ext cx="4098683" cy="24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939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C8826C-3F46-4A01-B9CF-1E0E0F77E7AD}"/>
              </a:ext>
            </a:extLst>
          </p:cNvPr>
          <p:cNvGrpSpPr/>
          <p:nvPr/>
        </p:nvGrpSpPr>
        <p:grpSpPr>
          <a:xfrm>
            <a:off x="-1343" y="0"/>
            <a:ext cx="2449107" cy="1014362"/>
            <a:chOff x="-1343" y="0"/>
            <a:chExt cx="2449107" cy="101436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7A6E54-9535-4118-AE4E-EBB7DB047455}"/>
                </a:ext>
              </a:extLst>
            </p:cNvPr>
            <p:cNvSpPr txBox="1"/>
            <p:nvPr/>
          </p:nvSpPr>
          <p:spPr>
            <a:xfrm>
              <a:off x="0" y="0"/>
              <a:ext cx="2447764" cy="10143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8008E7-430D-4B34-8796-01F37EE34438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文本框 37">
              <a:extLst>
                <a:ext uri="{FF2B5EF4-FFF2-40B4-BE49-F238E27FC236}">
                  <a16:creationId xmlns:a16="http://schemas.microsoft.com/office/drawing/2014/main" id="{0011F049-D4FA-4788-9F33-1289D535AA66}"/>
                </a:ext>
              </a:extLst>
            </p:cNvPr>
            <p:cNvSpPr txBox="1"/>
            <p:nvPr/>
          </p:nvSpPr>
          <p:spPr>
            <a:xfrm>
              <a:off x="215867" y="216605"/>
              <a:ext cx="1427322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cache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模块设计</a:t>
              </a:r>
            </a:p>
          </p:txBody>
        </p:sp>
        <p:sp>
          <p:nvSpPr>
            <p:cNvPr id="26" name="文本框 38">
              <a:extLst>
                <a:ext uri="{FF2B5EF4-FFF2-40B4-BE49-F238E27FC236}">
                  <a16:creationId xmlns:a16="http://schemas.microsoft.com/office/drawing/2014/main" id="{232CAAFF-7946-49CF-8861-C75EE19A3CC7}"/>
                </a:ext>
              </a:extLst>
            </p:cNvPr>
            <p:cNvSpPr txBox="1"/>
            <p:nvPr/>
          </p:nvSpPr>
          <p:spPr>
            <a:xfrm>
              <a:off x="215867" y="532080"/>
              <a:ext cx="1187781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Design of cache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174744F-58A2-430C-8CF8-DE42C6812FF0}"/>
              </a:ext>
            </a:extLst>
          </p:cNvPr>
          <p:cNvSpPr/>
          <p:nvPr/>
        </p:nvSpPr>
        <p:spPr>
          <a:xfrm>
            <a:off x="2271713" y="1014362"/>
            <a:ext cx="4572000" cy="3288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鉴于访存延时较高，处理得当的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cache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可以显著提升性能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1A6D0-FD42-4CCE-A52C-3AC9BFDB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75" y="1888468"/>
            <a:ext cx="457263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5354"/>
      </p:ext>
    </p:extLst>
  </p:cSld>
  <p:clrMapOvr>
    <a:masterClrMapping/>
  </p:clrMapOvr>
  <p:transition spd="med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2EB11F-B570-49F2-8E7D-75602F20AE18}"/>
              </a:ext>
            </a:extLst>
          </p:cNvPr>
          <p:cNvGrpSpPr/>
          <p:nvPr/>
        </p:nvGrpSpPr>
        <p:grpSpPr>
          <a:xfrm>
            <a:off x="-1343" y="0"/>
            <a:ext cx="2521115" cy="1024372"/>
            <a:chOff x="-1343" y="0"/>
            <a:chExt cx="2521115" cy="102437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140EBA3-C8E1-441E-AF4D-C88872A85EB4}"/>
                </a:ext>
              </a:extLst>
            </p:cNvPr>
            <p:cNvSpPr txBox="1"/>
            <p:nvPr/>
          </p:nvSpPr>
          <p:spPr>
            <a:xfrm>
              <a:off x="0" y="0"/>
              <a:ext cx="2519772" cy="1024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80D4287-17AF-4C04-9797-70CC8FF35F39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A05021D4-615B-4BA6-AF89-24700BF10BA7}"/>
                </a:ext>
              </a:extLst>
            </p:cNvPr>
            <p:cNvSpPr txBox="1"/>
            <p:nvPr/>
          </p:nvSpPr>
          <p:spPr>
            <a:xfrm>
              <a:off x="215867" y="216605"/>
              <a:ext cx="1345569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TLB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模块设计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FA9B1581-2B41-4AB3-B9D1-AA3C7770A564}"/>
                </a:ext>
              </a:extLst>
            </p:cNvPr>
            <p:cNvSpPr txBox="1"/>
            <p:nvPr/>
          </p:nvSpPr>
          <p:spPr>
            <a:xfrm>
              <a:off x="215867" y="532080"/>
              <a:ext cx="107976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Design of TLB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F9AE9CC-6F34-4B00-8BF9-84B5D5F4343E}"/>
              </a:ext>
            </a:extLst>
          </p:cNvPr>
          <p:cNvSpPr/>
          <p:nvPr/>
        </p:nvSpPr>
        <p:spPr>
          <a:xfrm>
            <a:off x="683568" y="1414534"/>
            <a:ext cx="4536504" cy="20574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32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TLB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多周期查询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第一周期确定地址是否能够直接翻译，能够直接翻译的当周期返回，不能直接翻译的进入第二周期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第二周期根据要求返回目标地址或者</a:t>
            </a: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TLB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endParaRPr lang="en-US" altLang="zh-CN" sz="14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13060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617003" y="3495047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系统实现</a:t>
            </a:r>
            <a:endParaRPr lang="zh-CN" altLang="en-US" sz="2800" b="1" dirty="0">
              <a:solidFill>
                <a:srgbClr val="093B5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THREE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64658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7106E-6 L 0.34896 -1.77106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5"/>
          <p:cNvGrpSpPr/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/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/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/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/>
          <p:nvPr/>
        </p:nvGrpSpPr>
        <p:grpSpPr bwMode="auto">
          <a:xfrm>
            <a:off x="274379" y="196505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/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/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/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5551552" y="941079"/>
            <a:ext cx="13211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Pmon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启动界面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9305E4-7EC2-4A88-9C09-43A713DCDAE4}"/>
              </a:ext>
            </a:extLst>
          </p:cNvPr>
          <p:cNvGrpSpPr/>
          <p:nvPr/>
        </p:nvGrpSpPr>
        <p:grpSpPr>
          <a:xfrm>
            <a:off x="-1343" y="7988"/>
            <a:ext cx="2475837" cy="864711"/>
            <a:chOff x="-1343" y="7988"/>
            <a:chExt cx="2475837" cy="864711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5D0A1C-E213-4773-A6B8-3714AFB158A4}"/>
                </a:ext>
              </a:extLst>
            </p:cNvPr>
            <p:cNvSpPr txBox="1"/>
            <p:nvPr/>
          </p:nvSpPr>
          <p:spPr>
            <a:xfrm>
              <a:off x="13590" y="7988"/>
              <a:ext cx="2460904" cy="8647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0F691D5-137C-4FA5-B2A7-950F4CE92E56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37">
              <a:extLst>
                <a:ext uri="{FF2B5EF4-FFF2-40B4-BE49-F238E27FC236}">
                  <a16:creationId xmlns:a16="http://schemas.microsoft.com/office/drawing/2014/main" id="{3AC154E9-9866-476A-BEDF-41A66554B073}"/>
                </a:ext>
              </a:extLst>
            </p:cNvPr>
            <p:cNvSpPr txBox="1"/>
            <p:nvPr/>
          </p:nvSpPr>
          <p:spPr>
            <a:xfrm>
              <a:off x="215867" y="216605"/>
              <a:ext cx="1028175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运行</a:t>
              </a:r>
              <a:r>
                <a:rPr lang="en-US" altLang="zh-CN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Pmon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7F55915A-83E2-4406-A94A-1AF2468DE6FD}"/>
                </a:ext>
              </a:extLst>
            </p:cNvPr>
            <p:cNvSpPr txBox="1"/>
            <p:nvPr/>
          </p:nvSpPr>
          <p:spPr>
            <a:xfrm>
              <a:off x="263676" y="514528"/>
              <a:ext cx="67078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Run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Pmon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022A047-D647-47F8-82D3-47ABFD1D6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27" y="1300468"/>
            <a:ext cx="4467247" cy="3709806"/>
          </a:xfrm>
          <a:prstGeom prst="rect">
            <a:avLst/>
          </a:prstGeom>
        </p:spPr>
      </p:pic>
      <p:sp>
        <p:nvSpPr>
          <p:cNvPr id="72" name="TextBox 120">
            <a:extLst>
              <a:ext uri="{FF2B5EF4-FFF2-40B4-BE49-F238E27FC236}">
                <a16:creationId xmlns:a16="http://schemas.microsoft.com/office/drawing/2014/main" id="{28C6484F-C9EB-48DD-B0C7-CF718609C4AB}"/>
              </a:ext>
            </a:extLst>
          </p:cNvPr>
          <p:cNvSpPr txBox="1"/>
          <p:nvPr/>
        </p:nvSpPr>
        <p:spPr bwMode="auto">
          <a:xfrm>
            <a:off x="940990" y="882776"/>
            <a:ext cx="11079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准备工作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314E7-3A23-4C25-A0EF-EFED8C1272FA}"/>
              </a:ext>
            </a:extLst>
          </p:cNvPr>
          <p:cNvGrpSpPr/>
          <p:nvPr/>
        </p:nvGrpSpPr>
        <p:grpSpPr>
          <a:xfrm>
            <a:off x="359532" y="1551170"/>
            <a:ext cx="2700299" cy="2246263"/>
            <a:chOff x="359532" y="1551170"/>
            <a:chExt cx="2700299" cy="2246263"/>
          </a:xfrm>
        </p:grpSpPr>
        <p:grpSp>
          <p:nvGrpSpPr>
            <p:cNvPr id="64" name="Group 124">
              <a:extLst>
                <a:ext uri="{FF2B5EF4-FFF2-40B4-BE49-F238E27FC236}">
                  <a16:creationId xmlns:a16="http://schemas.microsoft.com/office/drawing/2014/main" id="{89D9CA36-DACE-4050-B899-2BBD998C26DF}"/>
                </a:ext>
              </a:extLst>
            </p:cNvPr>
            <p:cNvGrpSpPr/>
            <p:nvPr/>
          </p:nvGrpSpPr>
          <p:grpSpPr bwMode="auto">
            <a:xfrm>
              <a:off x="359532" y="1551170"/>
              <a:ext cx="2700299" cy="1940128"/>
              <a:chOff x="8375770" y="2401463"/>
              <a:chExt cx="3264868" cy="2586444"/>
            </a:xfrm>
          </p:grpSpPr>
          <p:sp>
            <p:nvSpPr>
              <p:cNvPr id="65" name="Freeform 125">
                <a:extLst>
                  <a:ext uri="{FF2B5EF4-FFF2-40B4-BE49-F238E27FC236}">
                    <a16:creationId xmlns:a16="http://schemas.microsoft.com/office/drawing/2014/main" id="{2090ECCB-65C4-4CD1-9B0E-B6F483152D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5770" y="2476088"/>
                <a:ext cx="558887" cy="536659"/>
              </a:xfrm>
              <a:custGeom>
                <a:avLst/>
                <a:gdLst>
                  <a:gd name="T0" fmla="*/ 175 w 296"/>
                  <a:gd name="T1" fmla="*/ 126 h 284"/>
                  <a:gd name="T2" fmla="*/ 263 w 296"/>
                  <a:gd name="T3" fmla="*/ 42 h 284"/>
                  <a:gd name="T4" fmla="*/ 268 w 296"/>
                  <a:gd name="T5" fmla="*/ 15 h 284"/>
                  <a:gd name="T6" fmla="*/ 241 w 296"/>
                  <a:gd name="T7" fmla="*/ 22 h 284"/>
                  <a:gd name="T8" fmla="*/ 164 w 296"/>
                  <a:gd name="T9" fmla="*/ 116 h 284"/>
                  <a:gd name="T10" fmla="*/ 141 w 296"/>
                  <a:gd name="T11" fmla="*/ 95 h 284"/>
                  <a:gd name="T12" fmla="*/ 91 w 296"/>
                  <a:gd name="T13" fmla="*/ 12 h 284"/>
                  <a:gd name="T14" fmla="*/ 42 w 296"/>
                  <a:gd name="T15" fmla="*/ 4 h 284"/>
                  <a:gd name="T16" fmla="*/ 42 w 296"/>
                  <a:gd name="T17" fmla="*/ 14 h 284"/>
                  <a:gd name="T18" fmla="*/ 76 w 296"/>
                  <a:gd name="T19" fmla="*/ 45 h 284"/>
                  <a:gd name="T20" fmla="*/ 62 w 296"/>
                  <a:gd name="T21" fmla="*/ 78 h 284"/>
                  <a:gd name="T22" fmla="*/ 22 w 296"/>
                  <a:gd name="T23" fmla="*/ 46 h 284"/>
                  <a:gd name="T24" fmla="*/ 12 w 296"/>
                  <a:gd name="T25" fmla="*/ 36 h 284"/>
                  <a:gd name="T26" fmla="*/ 7 w 296"/>
                  <a:gd name="T27" fmla="*/ 39 h 284"/>
                  <a:gd name="T28" fmla="*/ 56 w 296"/>
                  <a:gd name="T29" fmla="*/ 126 h 284"/>
                  <a:gd name="T30" fmla="*/ 100 w 296"/>
                  <a:gd name="T31" fmla="*/ 136 h 284"/>
                  <a:gd name="T32" fmla="*/ 33 w 296"/>
                  <a:gd name="T33" fmla="*/ 224 h 284"/>
                  <a:gd name="T34" fmla="*/ 29 w 296"/>
                  <a:gd name="T35" fmla="*/ 272 h 284"/>
                  <a:gd name="T36" fmla="*/ 149 w 296"/>
                  <a:gd name="T37" fmla="*/ 186 h 284"/>
                  <a:gd name="T38" fmla="*/ 266 w 296"/>
                  <a:gd name="T39" fmla="*/ 284 h 284"/>
                  <a:gd name="T40" fmla="*/ 284 w 296"/>
                  <a:gd name="T41" fmla="*/ 277 h 284"/>
                  <a:gd name="T42" fmla="*/ 103 w 296"/>
                  <a:gd name="T43" fmla="*/ 123 h 284"/>
                  <a:gd name="T44" fmla="*/ 86 w 296"/>
                  <a:gd name="T45" fmla="*/ 127 h 284"/>
                  <a:gd name="T46" fmla="*/ 25 w 296"/>
                  <a:gd name="T47" fmla="*/ 80 h 284"/>
                  <a:gd name="T48" fmla="*/ 41 w 296"/>
                  <a:gd name="T49" fmla="*/ 80 h 284"/>
                  <a:gd name="T50" fmla="*/ 84 w 296"/>
                  <a:gd name="T51" fmla="*/ 80 h 284"/>
                  <a:gd name="T52" fmla="*/ 58 w 296"/>
                  <a:gd name="T53" fmla="*/ 11 h 284"/>
                  <a:gd name="T54" fmla="*/ 122 w 296"/>
                  <a:gd name="T55" fmla="*/ 59 h 284"/>
                  <a:gd name="T56" fmla="*/ 128 w 296"/>
                  <a:gd name="T57" fmla="*/ 100 h 284"/>
                  <a:gd name="T58" fmla="*/ 144 w 296"/>
                  <a:gd name="T59" fmla="*/ 112 h 284"/>
                  <a:gd name="T60" fmla="*/ 152 w 296"/>
                  <a:gd name="T61" fmla="*/ 129 h 284"/>
                  <a:gd name="T62" fmla="*/ 108 w 296"/>
                  <a:gd name="T63" fmla="*/ 127 h 284"/>
                  <a:gd name="T64" fmla="*/ 103 w 296"/>
                  <a:gd name="T65" fmla="*/ 123 h 284"/>
                  <a:gd name="T66" fmla="*/ 36 w 296"/>
                  <a:gd name="T67" fmla="*/ 264 h 284"/>
                  <a:gd name="T68" fmla="*/ 42 w 296"/>
                  <a:gd name="T69" fmla="*/ 232 h 284"/>
                  <a:gd name="T70" fmla="*/ 150 w 296"/>
                  <a:gd name="T71" fmla="*/ 141 h 284"/>
                  <a:gd name="T72" fmla="*/ 145 w 296"/>
                  <a:gd name="T73" fmla="*/ 173 h 284"/>
                  <a:gd name="T74" fmla="*/ 276 w 296"/>
                  <a:gd name="T75" fmla="*/ 269 h 284"/>
                  <a:gd name="T76" fmla="*/ 241 w 296"/>
                  <a:gd name="T77" fmla="*/ 261 h 284"/>
                  <a:gd name="T78" fmla="*/ 162 w 296"/>
                  <a:gd name="T79" fmla="*/ 139 h 284"/>
                  <a:gd name="T80" fmla="*/ 268 w 296"/>
                  <a:gd name="T81" fmla="*/ 23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6" h="284">
                    <a:moveTo>
                      <a:pt x="276" y="226"/>
                    </a:moveTo>
                    <a:cubicBezTo>
                      <a:pt x="175" y="126"/>
                      <a:pt x="175" y="126"/>
                      <a:pt x="175" y="126"/>
                    </a:cubicBezTo>
                    <a:cubicBezTo>
                      <a:pt x="246" y="49"/>
                      <a:pt x="246" y="49"/>
                      <a:pt x="246" y="49"/>
                    </a:cubicBezTo>
                    <a:cubicBezTo>
                      <a:pt x="252" y="49"/>
                      <a:pt x="258" y="47"/>
                      <a:pt x="263" y="42"/>
                    </a:cubicBezTo>
                    <a:cubicBezTo>
                      <a:pt x="271" y="34"/>
                      <a:pt x="271" y="34"/>
                      <a:pt x="271" y="34"/>
                    </a:cubicBezTo>
                    <a:cubicBezTo>
                      <a:pt x="278" y="26"/>
                      <a:pt x="274" y="20"/>
                      <a:pt x="268" y="15"/>
                    </a:cubicBezTo>
                    <a:cubicBezTo>
                      <a:pt x="262" y="9"/>
                      <a:pt x="256" y="6"/>
                      <a:pt x="249" y="13"/>
                    </a:cubicBezTo>
                    <a:cubicBezTo>
                      <a:pt x="241" y="22"/>
                      <a:pt x="241" y="22"/>
                      <a:pt x="241" y="22"/>
                    </a:cubicBezTo>
                    <a:cubicBezTo>
                      <a:pt x="237" y="27"/>
                      <a:pt x="235" y="33"/>
                      <a:pt x="236" y="39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49" y="100"/>
                      <a:pt x="145" y="97"/>
                      <a:pt x="141" y="95"/>
                    </a:cubicBezTo>
                    <a:cubicBezTo>
                      <a:pt x="146" y="80"/>
                      <a:pt x="142" y="62"/>
                      <a:pt x="130" y="51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83" y="4"/>
                      <a:pt x="72" y="0"/>
                      <a:pt x="60" y="0"/>
                    </a:cubicBezTo>
                    <a:cubicBezTo>
                      <a:pt x="54" y="0"/>
                      <a:pt x="48" y="1"/>
                      <a:pt x="42" y="4"/>
                    </a:cubicBezTo>
                    <a:cubicBezTo>
                      <a:pt x="40" y="4"/>
                      <a:pt x="39" y="7"/>
                      <a:pt x="39" y="9"/>
                    </a:cubicBezTo>
                    <a:cubicBezTo>
                      <a:pt x="39" y="11"/>
                      <a:pt x="40" y="13"/>
                      <a:pt x="42" y="14"/>
                    </a:cubicBezTo>
                    <a:cubicBezTo>
                      <a:pt x="45" y="15"/>
                      <a:pt x="47" y="16"/>
                      <a:pt x="49" y="18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83" y="52"/>
                      <a:pt x="84" y="64"/>
                      <a:pt x="76" y="72"/>
                    </a:cubicBezTo>
                    <a:cubicBezTo>
                      <a:pt x="72" y="76"/>
                      <a:pt x="68" y="78"/>
                      <a:pt x="62" y="78"/>
                    </a:cubicBezTo>
                    <a:cubicBezTo>
                      <a:pt x="57" y="78"/>
                      <a:pt x="53" y="76"/>
                      <a:pt x="49" y="72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0" y="44"/>
                      <a:pt x="19" y="42"/>
                      <a:pt x="18" y="39"/>
                    </a:cubicBezTo>
                    <a:cubicBezTo>
                      <a:pt x="17" y="37"/>
                      <a:pt x="15" y="36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0" y="36"/>
                      <a:pt x="8" y="37"/>
                      <a:pt x="7" y="39"/>
                    </a:cubicBezTo>
                    <a:cubicBezTo>
                      <a:pt x="0" y="56"/>
                      <a:pt x="4" y="75"/>
                      <a:pt x="17" y="88"/>
                    </a:cubicBezTo>
                    <a:cubicBezTo>
                      <a:pt x="56" y="126"/>
                      <a:pt x="56" y="126"/>
                      <a:pt x="56" y="126"/>
                    </a:cubicBezTo>
                    <a:cubicBezTo>
                      <a:pt x="64" y="134"/>
                      <a:pt x="75" y="139"/>
                      <a:pt x="86" y="139"/>
                    </a:cubicBezTo>
                    <a:cubicBezTo>
                      <a:pt x="91" y="139"/>
                      <a:pt x="96" y="138"/>
                      <a:pt x="100" y="136"/>
                    </a:cubicBezTo>
                    <a:cubicBezTo>
                      <a:pt x="102" y="139"/>
                      <a:pt x="104" y="142"/>
                      <a:pt x="107" y="145"/>
                    </a:cubicBezTo>
                    <a:cubicBezTo>
                      <a:pt x="33" y="224"/>
                      <a:pt x="33" y="224"/>
                      <a:pt x="33" y="224"/>
                    </a:cubicBezTo>
                    <a:cubicBezTo>
                      <a:pt x="19" y="239"/>
                      <a:pt x="17" y="261"/>
                      <a:pt x="28" y="272"/>
                    </a:cubicBezTo>
                    <a:cubicBezTo>
                      <a:pt x="29" y="272"/>
                      <a:pt x="29" y="272"/>
                      <a:pt x="29" y="272"/>
                    </a:cubicBezTo>
                    <a:cubicBezTo>
                      <a:pt x="40" y="283"/>
                      <a:pt x="62" y="279"/>
                      <a:pt x="76" y="264"/>
                    </a:cubicBezTo>
                    <a:cubicBezTo>
                      <a:pt x="149" y="186"/>
                      <a:pt x="149" y="186"/>
                      <a:pt x="149" y="186"/>
                    </a:cubicBezTo>
                    <a:cubicBezTo>
                      <a:pt x="233" y="269"/>
                      <a:pt x="233" y="269"/>
                      <a:pt x="233" y="269"/>
                    </a:cubicBezTo>
                    <a:cubicBezTo>
                      <a:pt x="243" y="279"/>
                      <a:pt x="255" y="284"/>
                      <a:pt x="266" y="284"/>
                    </a:cubicBezTo>
                    <a:cubicBezTo>
                      <a:pt x="266" y="284"/>
                      <a:pt x="266" y="284"/>
                      <a:pt x="266" y="284"/>
                    </a:cubicBezTo>
                    <a:cubicBezTo>
                      <a:pt x="273" y="284"/>
                      <a:pt x="280" y="281"/>
                      <a:pt x="284" y="277"/>
                    </a:cubicBezTo>
                    <a:cubicBezTo>
                      <a:pt x="296" y="264"/>
                      <a:pt x="293" y="242"/>
                      <a:pt x="276" y="226"/>
                    </a:cubicBezTo>
                    <a:close/>
                    <a:moveTo>
                      <a:pt x="103" y="123"/>
                    </a:moveTo>
                    <a:cubicBezTo>
                      <a:pt x="102" y="123"/>
                      <a:pt x="101" y="123"/>
                      <a:pt x="101" y="124"/>
                    </a:cubicBezTo>
                    <a:cubicBezTo>
                      <a:pt x="96" y="126"/>
                      <a:pt x="91" y="127"/>
                      <a:pt x="86" y="127"/>
                    </a:cubicBezTo>
                    <a:cubicBezTo>
                      <a:pt x="78" y="127"/>
                      <a:pt x="70" y="124"/>
                      <a:pt x="64" y="118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18" y="73"/>
                      <a:pt x="15" y="64"/>
                      <a:pt x="15" y="55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47" y="86"/>
                      <a:pt x="54" y="89"/>
                      <a:pt x="62" y="89"/>
                    </a:cubicBezTo>
                    <a:cubicBezTo>
                      <a:pt x="71" y="89"/>
                      <a:pt x="78" y="86"/>
                      <a:pt x="84" y="80"/>
                    </a:cubicBezTo>
                    <a:cubicBezTo>
                      <a:pt x="96" y="68"/>
                      <a:pt x="96" y="49"/>
                      <a:pt x="84" y="37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7" y="11"/>
                      <a:pt x="76" y="14"/>
                      <a:pt x="83" y="21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31" y="68"/>
                      <a:pt x="134" y="83"/>
                      <a:pt x="128" y="96"/>
                    </a:cubicBezTo>
                    <a:cubicBezTo>
                      <a:pt x="128" y="97"/>
                      <a:pt x="128" y="99"/>
                      <a:pt x="128" y="100"/>
                    </a:cubicBezTo>
                    <a:cubicBezTo>
                      <a:pt x="129" y="101"/>
                      <a:pt x="130" y="103"/>
                      <a:pt x="131" y="103"/>
                    </a:cubicBezTo>
                    <a:cubicBezTo>
                      <a:pt x="136" y="105"/>
                      <a:pt x="140" y="108"/>
                      <a:pt x="144" y="112"/>
                    </a:cubicBezTo>
                    <a:cubicBezTo>
                      <a:pt x="156" y="124"/>
                      <a:pt x="156" y="124"/>
                      <a:pt x="156" y="124"/>
                    </a:cubicBezTo>
                    <a:cubicBezTo>
                      <a:pt x="152" y="129"/>
                      <a:pt x="152" y="129"/>
                      <a:pt x="152" y="129"/>
                    </a:cubicBezTo>
                    <a:cubicBezTo>
                      <a:pt x="141" y="124"/>
                      <a:pt x="127" y="127"/>
                      <a:pt x="115" y="137"/>
                    </a:cubicBezTo>
                    <a:cubicBezTo>
                      <a:pt x="112" y="134"/>
                      <a:pt x="110" y="130"/>
                      <a:pt x="108" y="127"/>
                    </a:cubicBezTo>
                    <a:cubicBezTo>
                      <a:pt x="108" y="125"/>
                      <a:pt x="107" y="124"/>
                      <a:pt x="105" y="124"/>
                    </a:cubicBezTo>
                    <a:cubicBezTo>
                      <a:pt x="104" y="123"/>
                      <a:pt x="104" y="123"/>
                      <a:pt x="103" y="123"/>
                    </a:cubicBezTo>
                    <a:close/>
                    <a:moveTo>
                      <a:pt x="68" y="256"/>
                    </a:moveTo>
                    <a:cubicBezTo>
                      <a:pt x="58" y="267"/>
                      <a:pt x="43" y="270"/>
                      <a:pt x="36" y="264"/>
                    </a:cubicBezTo>
                    <a:cubicBezTo>
                      <a:pt x="36" y="263"/>
                      <a:pt x="36" y="263"/>
                      <a:pt x="36" y="263"/>
                    </a:cubicBezTo>
                    <a:cubicBezTo>
                      <a:pt x="29" y="257"/>
                      <a:pt x="32" y="242"/>
                      <a:pt x="42" y="232"/>
                    </a:cubicBezTo>
                    <a:cubicBezTo>
                      <a:pt x="119" y="149"/>
                      <a:pt x="119" y="149"/>
                      <a:pt x="119" y="149"/>
                    </a:cubicBezTo>
                    <a:cubicBezTo>
                      <a:pt x="128" y="138"/>
                      <a:pt x="143" y="135"/>
                      <a:pt x="150" y="141"/>
                    </a:cubicBezTo>
                    <a:cubicBezTo>
                      <a:pt x="150" y="142"/>
                      <a:pt x="150" y="142"/>
                      <a:pt x="150" y="142"/>
                    </a:cubicBezTo>
                    <a:cubicBezTo>
                      <a:pt x="157" y="148"/>
                      <a:pt x="155" y="163"/>
                      <a:pt x="145" y="173"/>
                    </a:cubicBezTo>
                    <a:lnTo>
                      <a:pt x="68" y="256"/>
                    </a:lnTo>
                    <a:close/>
                    <a:moveTo>
                      <a:pt x="276" y="269"/>
                    </a:moveTo>
                    <a:cubicBezTo>
                      <a:pt x="273" y="272"/>
                      <a:pt x="269" y="273"/>
                      <a:pt x="266" y="273"/>
                    </a:cubicBezTo>
                    <a:cubicBezTo>
                      <a:pt x="258" y="273"/>
                      <a:pt x="249" y="268"/>
                      <a:pt x="241" y="261"/>
                    </a:cubicBezTo>
                    <a:cubicBezTo>
                      <a:pt x="156" y="178"/>
                      <a:pt x="156" y="178"/>
                      <a:pt x="156" y="178"/>
                    </a:cubicBezTo>
                    <a:cubicBezTo>
                      <a:pt x="166" y="165"/>
                      <a:pt x="168" y="150"/>
                      <a:pt x="162" y="139"/>
                    </a:cubicBezTo>
                    <a:cubicBezTo>
                      <a:pt x="167" y="134"/>
                      <a:pt x="167" y="134"/>
                      <a:pt x="167" y="134"/>
                    </a:cubicBezTo>
                    <a:cubicBezTo>
                      <a:pt x="268" y="234"/>
                      <a:pt x="268" y="234"/>
                      <a:pt x="268" y="234"/>
                    </a:cubicBezTo>
                    <a:cubicBezTo>
                      <a:pt x="280" y="245"/>
                      <a:pt x="284" y="261"/>
                      <a:pt x="276" y="2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grpSp>
            <p:nvGrpSpPr>
              <p:cNvPr id="66" name="Group 126">
                <a:extLst>
                  <a:ext uri="{FF2B5EF4-FFF2-40B4-BE49-F238E27FC236}">
                    <a16:creationId xmlns:a16="http://schemas.microsoft.com/office/drawing/2014/main" id="{49D04F48-3258-4C03-B4E3-74FA054DFA8B}"/>
                  </a:ext>
                </a:extLst>
              </p:cNvPr>
              <p:cNvGrpSpPr/>
              <p:nvPr/>
            </p:nvGrpSpPr>
            <p:grpSpPr>
              <a:xfrm>
                <a:off x="8383125" y="3429478"/>
                <a:ext cx="568325" cy="530225"/>
                <a:chOff x="4775200" y="5180013"/>
                <a:chExt cx="568325" cy="530225"/>
              </a:xfrm>
              <a:solidFill>
                <a:schemeClr val="accent2"/>
              </a:solidFill>
            </p:grpSpPr>
            <p:sp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5DA70D08-1471-45F2-8DD1-46246228CE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5200" y="5180013"/>
                  <a:ext cx="568325" cy="530225"/>
                </a:xfrm>
                <a:custGeom>
                  <a:avLst/>
                  <a:gdLst>
                    <a:gd name="T0" fmla="*/ 215 w 301"/>
                    <a:gd name="T1" fmla="*/ 0 h 281"/>
                    <a:gd name="T2" fmla="*/ 129 w 301"/>
                    <a:gd name="T3" fmla="*/ 86 h 281"/>
                    <a:gd name="T4" fmla="*/ 134 w 301"/>
                    <a:gd name="T5" fmla="*/ 115 h 281"/>
                    <a:gd name="T6" fmla="*/ 1 w 301"/>
                    <a:gd name="T7" fmla="*/ 248 h 281"/>
                    <a:gd name="T8" fmla="*/ 0 w 301"/>
                    <a:gd name="T9" fmla="*/ 252 h 281"/>
                    <a:gd name="T10" fmla="*/ 1 w 301"/>
                    <a:gd name="T11" fmla="*/ 275 h 281"/>
                    <a:gd name="T12" fmla="*/ 7 w 301"/>
                    <a:gd name="T13" fmla="*/ 281 h 281"/>
                    <a:gd name="T14" fmla="*/ 7 w 301"/>
                    <a:gd name="T15" fmla="*/ 281 h 281"/>
                    <a:gd name="T16" fmla="*/ 55 w 301"/>
                    <a:gd name="T17" fmla="*/ 279 h 281"/>
                    <a:gd name="T18" fmla="*/ 60 w 301"/>
                    <a:gd name="T19" fmla="*/ 275 h 281"/>
                    <a:gd name="T20" fmla="*/ 66 w 301"/>
                    <a:gd name="T21" fmla="*/ 255 h 281"/>
                    <a:gd name="T22" fmla="*/ 87 w 301"/>
                    <a:gd name="T23" fmla="*/ 250 h 281"/>
                    <a:gd name="T24" fmla="*/ 92 w 301"/>
                    <a:gd name="T25" fmla="*/ 246 h 281"/>
                    <a:gd name="T26" fmla="*/ 95 w 301"/>
                    <a:gd name="T27" fmla="*/ 227 h 281"/>
                    <a:gd name="T28" fmla="*/ 115 w 301"/>
                    <a:gd name="T29" fmla="*/ 222 h 281"/>
                    <a:gd name="T30" fmla="*/ 120 w 301"/>
                    <a:gd name="T31" fmla="*/ 217 h 281"/>
                    <a:gd name="T32" fmla="*/ 121 w 301"/>
                    <a:gd name="T33" fmla="*/ 196 h 281"/>
                    <a:gd name="T34" fmla="*/ 137 w 301"/>
                    <a:gd name="T35" fmla="*/ 195 h 281"/>
                    <a:gd name="T36" fmla="*/ 142 w 301"/>
                    <a:gd name="T37" fmla="*/ 190 h 281"/>
                    <a:gd name="T38" fmla="*/ 147 w 301"/>
                    <a:gd name="T39" fmla="*/ 170 h 281"/>
                    <a:gd name="T40" fmla="*/ 149 w 301"/>
                    <a:gd name="T41" fmla="*/ 170 h 281"/>
                    <a:gd name="T42" fmla="*/ 174 w 301"/>
                    <a:gd name="T43" fmla="*/ 162 h 281"/>
                    <a:gd name="T44" fmla="*/ 215 w 301"/>
                    <a:gd name="T45" fmla="*/ 172 h 281"/>
                    <a:gd name="T46" fmla="*/ 301 w 301"/>
                    <a:gd name="T47" fmla="*/ 86 h 281"/>
                    <a:gd name="T48" fmla="*/ 215 w 301"/>
                    <a:gd name="T49" fmla="*/ 0 h 281"/>
                    <a:gd name="T50" fmla="*/ 215 w 301"/>
                    <a:gd name="T51" fmla="*/ 160 h 281"/>
                    <a:gd name="T52" fmla="*/ 177 w 301"/>
                    <a:gd name="T53" fmla="*/ 150 h 281"/>
                    <a:gd name="T54" fmla="*/ 171 w 301"/>
                    <a:gd name="T55" fmla="*/ 150 h 281"/>
                    <a:gd name="T56" fmla="*/ 149 w 301"/>
                    <a:gd name="T57" fmla="*/ 158 h 281"/>
                    <a:gd name="T58" fmla="*/ 144 w 301"/>
                    <a:gd name="T59" fmla="*/ 158 h 281"/>
                    <a:gd name="T60" fmla="*/ 144 w 301"/>
                    <a:gd name="T61" fmla="*/ 158 h 281"/>
                    <a:gd name="T62" fmla="*/ 140 w 301"/>
                    <a:gd name="T63" fmla="*/ 158 h 281"/>
                    <a:gd name="T64" fmla="*/ 137 w 301"/>
                    <a:gd name="T65" fmla="*/ 162 h 281"/>
                    <a:gd name="T66" fmla="*/ 132 w 301"/>
                    <a:gd name="T67" fmla="*/ 184 h 281"/>
                    <a:gd name="T68" fmla="*/ 115 w 301"/>
                    <a:gd name="T69" fmla="*/ 186 h 281"/>
                    <a:gd name="T70" fmla="*/ 110 w 301"/>
                    <a:gd name="T71" fmla="*/ 191 h 281"/>
                    <a:gd name="T72" fmla="*/ 108 w 301"/>
                    <a:gd name="T73" fmla="*/ 212 h 281"/>
                    <a:gd name="T74" fmla="*/ 89 w 301"/>
                    <a:gd name="T75" fmla="*/ 217 h 281"/>
                    <a:gd name="T76" fmla="*/ 85 w 301"/>
                    <a:gd name="T77" fmla="*/ 221 h 281"/>
                    <a:gd name="T78" fmla="*/ 81 w 301"/>
                    <a:gd name="T79" fmla="*/ 240 h 281"/>
                    <a:gd name="T80" fmla="*/ 60 w 301"/>
                    <a:gd name="T81" fmla="*/ 244 h 281"/>
                    <a:gd name="T82" fmla="*/ 55 w 301"/>
                    <a:gd name="T83" fmla="*/ 248 h 281"/>
                    <a:gd name="T84" fmla="*/ 50 w 301"/>
                    <a:gd name="T85" fmla="*/ 268 h 281"/>
                    <a:gd name="T86" fmla="*/ 12 w 301"/>
                    <a:gd name="T87" fmla="*/ 269 h 281"/>
                    <a:gd name="T88" fmla="*/ 11 w 301"/>
                    <a:gd name="T89" fmla="*/ 254 h 281"/>
                    <a:gd name="T90" fmla="*/ 145 w 301"/>
                    <a:gd name="T91" fmla="*/ 120 h 281"/>
                    <a:gd name="T92" fmla="*/ 146 w 301"/>
                    <a:gd name="T93" fmla="*/ 114 h 281"/>
                    <a:gd name="T94" fmla="*/ 141 w 301"/>
                    <a:gd name="T95" fmla="*/ 86 h 281"/>
                    <a:gd name="T96" fmla="*/ 215 w 301"/>
                    <a:gd name="T97" fmla="*/ 12 h 281"/>
                    <a:gd name="T98" fmla="*/ 289 w 301"/>
                    <a:gd name="T99" fmla="*/ 86 h 281"/>
                    <a:gd name="T100" fmla="*/ 215 w 301"/>
                    <a:gd name="T101" fmla="*/ 16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01" h="281">
                      <a:moveTo>
                        <a:pt x="215" y="0"/>
                      </a:moveTo>
                      <a:cubicBezTo>
                        <a:pt x="168" y="0"/>
                        <a:pt x="129" y="39"/>
                        <a:pt x="129" y="86"/>
                      </a:cubicBezTo>
                      <a:cubicBezTo>
                        <a:pt x="129" y="96"/>
                        <a:pt x="131" y="106"/>
                        <a:pt x="134" y="115"/>
                      </a:cubicBezTo>
                      <a:cubicBezTo>
                        <a:pt x="1" y="248"/>
                        <a:pt x="1" y="248"/>
                        <a:pt x="1" y="248"/>
                      </a:cubicBezTo>
                      <a:cubicBezTo>
                        <a:pt x="0" y="249"/>
                        <a:pt x="0" y="250"/>
                        <a:pt x="0" y="252"/>
                      </a:cubicBezTo>
                      <a:cubicBezTo>
                        <a:pt x="1" y="275"/>
                        <a:pt x="1" y="275"/>
                        <a:pt x="1" y="275"/>
                      </a:cubicBezTo>
                      <a:cubicBezTo>
                        <a:pt x="1" y="278"/>
                        <a:pt x="4" y="281"/>
                        <a:pt x="7" y="281"/>
                      </a:cubicBezTo>
                      <a:cubicBezTo>
                        <a:pt x="7" y="281"/>
                        <a:pt x="7" y="281"/>
                        <a:pt x="7" y="281"/>
                      </a:cubicBezTo>
                      <a:cubicBezTo>
                        <a:pt x="55" y="279"/>
                        <a:pt x="55" y="279"/>
                        <a:pt x="55" y="279"/>
                      </a:cubicBezTo>
                      <a:cubicBezTo>
                        <a:pt x="57" y="279"/>
                        <a:pt x="59" y="277"/>
                        <a:pt x="60" y="275"/>
                      </a:cubicBezTo>
                      <a:cubicBezTo>
                        <a:pt x="66" y="255"/>
                        <a:pt x="66" y="255"/>
                        <a:pt x="66" y="255"/>
                      </a:cubicBezTo>
                      <a:cubicBezTo>
                        <a:pt x="87" y="250"/>
                        <a:pt x="87" y="250"/>
                        <a:pt x="87" y="250"/>
                      </a:cubicBezTo>
                      <a:cubicBezTo>
                        <a:pt x="90" y="250"/>
                        <a:pt x="91" y="248"/>
                        <a:pt x="92" y="246"/>
                      </a:cubicBezTo>
                      <a:cubicBezTo>
                        <a:pt x="95" y="227"/>
                        <a:pt x="95" y="227"/>
                        <a:pt x="95" y="227"/>
                      </a:cubicBezTo>
                      <a:cubicBezTo>
                        <a:pt x="115" y="222"/>
                        <a:pt x="115" y="222"/>
                        <a:pt x="115" y="222"/>
                      </a:cubicBezTo>
                      <a:cubicBezTo>
                        <a:pt x="118" y="221"/>
                        <a:pt x="119" y="219"/>
                        <a:pt x="120" y="217"/>
                      </a:cubicBezTo>
                      <a:cubicBezTo>
                        <a:pt x="121" y="196"/>
                        <a:pt x="121" y="196"/>
                        <a:pt x="121" y="196"/>
                      </a:cubicBezTo>
                      <a:cubicBezTo>
                        <a:pt x="137" y="195"/>
                        <a:pt x="137" y="195"/>
                        <a:pt x="137" y="195"/>
                      </a:cubicBezTo>
                      <a:cubicBezTo>
                        <a:pt x="140" y="194"/>
                        <a:pt x="142" y="192"/>
                        <a:pt x="142" y="190"/>
                      </a:cubicBezTo>
                      <a:cubicBezTo>
                        <a:pt x="147" y="170"/>
                        <a:pt x="147" y="170"/>
                        <a:pt x="147" y="170"/>
                      </a:cubicBezTo>
                      <a:cubicBezTo>
                        <a:pt x="147" y="170"/>
                        <a:pt x="148" y="170"/>
                        <a:pt x="149" y="170"/>
                      </a:cubicBezTo>
                      <a:cubicBezTo>
                        <a:pt x="155" y="170"/>
                        <a:pt x="164" y="168"/>
                        <a:pt x="174" y="162"/>
                      </a:cubicBezTo>
                      <a:cubicBezTo>
                        <a:pt x="187" y="168"/>
                        <a:pt x="201" y="172"/>
                        <a:pt x="215" y="172"/>
                      </a:cubicBezTo>
                      <a:cubicBezTo>
                        <a:pt x="262" y="172"/>
                        <a:pt x="301" y="133"/>
                        <a:pt x="301" y="86"/>
                      </a:cubicBezTo>
                      <a:cubicBezTo>
                        <a:pt x="301" y="39"/>
                        <a:pt x="262" y="0"/>
                        <a:pt x="215" y="0"/>
                      </a:cubicBezTo>
                      <a:close/>
                      <a:moveTo>
                        <a:pt x="215" y="160"/>
                      </a:moveTo>
                      <a:cubicBezTo>
                        <a:pt x="202" y="160"/>
                        <a:pt x="188" y="157"/>
                        <a:pt x="177" y="150"/>
                      </a:cubicBezTo>
                      <a:cubicBezTo>
                        <a:pt x="175" y="149"/>
                        <a:pt x="173" y="149"/>
                        <a:pt x="171" y="150"/>
                      </a:cubicBezTo>
                      <a:cubicBezTo>
                        <a:pt x="161" y="157"/>
                        <a:pt x="154" y="158"/>
                        <a:pt x="149" y="158"/>
                      </a:cubicBezTo>
                      <a:cubicBezTo>
                        <a:pt x="146" y="158"/>
                        <a:pt x="144" y="158"/>
                        <a:pt x="144" y="158"/>
                      </a:cubicBezTo>
                      <a:cubicBezTo>
                        <a:pt x="144" y="158"/>
                        <a:pt x="144" y="158"/>
                        <a:pt x="144" y="158"/>
                      </a:cubicBezTo>
                      <a:cubicBezTo>
                        <a:pt x="143" y="157"/>
                        <a:pt x="141" y="157"/>
                        <a:pt x="140" y="158"/>
                      </a:cubicBezTo>
                      <a:cubicBezTo>
                        <a:pt x="138" y="158"/>
                        <a:pt x="137" y="160"/>
                        <a:pt x="137" y="162"/>
                      </a:cubicBezTo>
                      <a:cubicBezTo>
                        <a:pt x="132" y="184"/>
                        <a:pt x="132" y="184"/>
                        <a:pt x="132" y="184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112" y="186"/>
                        <a:pt x="110" y="188"/>
                        <a:pt x="110" y="191"/>
                      </a:cubicBezTo>
                      <a:cubicBezTo>
                        <a:pt x="108" y="212"/>
                        <a:pt x="108" y="212"/>
                        <a:pt x="108" y="212"/>
                      </a:cubicBezTo>
                      <a:cubicBezTo>
                        <a:pt x="89" y="217"/>
                        <a:pt x="89" y="217"/>
                        <a:pt x="89" y="217"/>
                      </a:cubicBezTo>
                      <a:cubicBezTo>
                        <a:pt x="87" y="217"/>
                        <a:pt x="85" y="219"/>
                        <a:pt x="85" y="221"/>
                      </a:cubicBezTo>
                      <a:cubicBezTo>
                        <a:pt x="81" y="240"/>
                        <a:pt x="81" y="240"/>
                        <a:pt x="81" y="240"/>
                      </a:cubicBezTo>
                      <a:cubicBezTo>
                        <a:pt x="60" y="244"/>
                        <a:pt x="60" y="244"/>
                        <a:pt x="60" y="244"/>
                      </a:cubicBezTo>
                      <a:cubicBezTo>
                        <a:pt x="58" y="244"/>
                        <a:pt x="56" y="246"/>
                        <a:pt x="55" y="248"/>
                      </a:cubicBezTo>
                      <a:cubicBezTo>
                        <a:pt x="50" y="268"/>
                        <a:pt x="50" y="268"/>
                        <a:pt x="50" y="268"/>
                      </a:cubicBezTo>
                      <a:cubicBezTo>
                        <a:pt x="12" y="269"/>
                        <a:pt x="12" y="269"/>
                        <a:pt x="12" y="269"/>
                      </a:cubicBezTo>
                      <a:cubicBezTo>
                        <a:pt x="11" y="254"/>
                        <a:pt x="11" y="254"/>
                        <a:pt x="11" y="254"/>
                      </a:cubicBezTo>
                      <a:cubicBezTo>
                        <a:pt x="145" y="120"/>
                        <a:pt x="145" y="120"/>
                        <a:pt x="145" y="120"/>
                      </a:cubicBezTo>
                      <a:cubicBezTo>
                        <a:pt x="147" y="119"/>
                        <a:pt x="147" y="116"/>
                        <a:pt x="146" y="114"/>
                      </a:cubicBezTo>
                      <a:cubicBezTo>
                        <a:pt x="142" y="105"/>
                        <a:pt x="141" y="96"/>
                        <a:pt x="141" y="86"/>
                      </a:cubicBezTo>
                      <a:cubicBezTo>
                        <a:pt x="141" y="45"/>
                        <a:pt x="174" y="12"/>
                        <a:pt x="215" y="12"/>
                      </a:cubicBezTo>
                      <a:cubicBezTo>
                        <a:pt x="256" y="12"/>
                        <a:pt x="289" y="45"/>
                        <a:pt x="289" y="86"/>
                      </a:cubicBezTo>
                      <a:cubicBezTo>
                        <a:pt x="289" y="127"/>
                        <a:pt x="256" y="160"/>
                        <a:pt x="215" y="16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71" name="Freeform 62">
                  <a:extLst>
                    <a:ext uri="{FF2B5EF4-FFF2-40B4-BE49-F238E27FC236}">
                      <a16:creationId xmlns:a16="http://schemas.microsoft.com/office/drawing/2014/main" id="{D6FB96E1-3AC2-4E3F-AFC8-4C40771ECA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19688" y="5253038"/>
                  <a:ext cx="96838" cy="98425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26 w 52"/>
                    <a:gd name="T11" fmla="*/ 42 h 52"/>
                    <a:gd name="T12" fmla="*/ 10 w 52"/>
                    <a:gd name="T13" fmla="*/ 26 h 52"/>
                    <a:gd name="T14" fmla="*/ 26 w 52"/>
                    <a:gd name="T15" fmla="*/ 10 h 52"/>
                    <a:gd name="T16" fmla="*/ 42 w 52"/>
                    <a:gd name="T17" fmla="*/ 26 h 52"/>
                    <a:gd name="T18" fmla="*/ 26 w 52"/>
                    <a:gd name="T19" fmla="*/ 4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1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1"/>
                        <a:pt x="40" y="0"/>
                        <a:pt x="26" y="0"/>
                      </a:cubicBezTo>
                      <a:close/>
                      <a:moveTo>
                        <a:pt x="26" y="42"/>
                      </a:moveTo>
                      <a:cubicBezTo>
                        <a:pt x="17" y="42"/>
                        <a:pt x="10" y="34"/>
                        <a:pt x="10" y="26"/>
                      </a:cubicBezTo>
                      <a:cubicBezTo>
                        <a:pt x="10" y="17"/>
                        <a:pt x="17" y="10"/>
                        <a:pt x="26" y="10"/>
                      </a:cubicBezTo>
                      <a:cubicBezTo>
                        <a:pt x="35" y="10"/>
                        <a:pt x="42" y="17"/>
                        <a:pt x="42" y="26"/>
                      </a:cubicBezTo>
                      <a:cubicBezTo>
                        <a:pt x="42" y="34"/>
                        <a:pt x="35" y="42"/>
                        <a:pt x="26" y="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endParaRPr>
                </a:p>
              </p:txBody>
            </p:sp>
          </p:grpSp>
          <p:sp>
            <p:nvSpPr>
              <p:cNvPr id="67" name="Freeform 159">
                <a:extLst>
                  <a:ext uri="{FF2B5EF4-FFF2-40B4-BE49-F238E27FC236}">
                    <a16:creationId xmlns:a16="http://schemas.microsoft.com/office/drawing/2014/main" id="{7EBB5606-5B24-41E4-9F36-984CE5FFF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0700" y="4416317"/>
                <a:ext cx="535071" cy="571590"/>
              </a:xfrm>
              <a:custGeom>
                <a:avLst/>
                <a:gdLst>
                  <a:gd name="T0" fmla="*/ 196 w 283"/>
                  <a:gd name="T1" fmla="*/ 190 h 303"/>
                  <a:gd name="T2" fmla="*/ 240 w 283"/>
                  <a:gd name="T3" fmla="*/ 123 h 303"/>
                  <a:gd name="T4" fmla="*/ 184 w 283"/>
                  <a:gd name="T5" fmla="*/ 16 h 303"/>
                  <a:gd name="T6" fmla="*/ 69 w 283"/>
                  <a:gd name="T7" fmla="*/ 63 h 303"/>
                  <a:gd name="T8" fmla="*/ 83 w 283"/>
                  <a:gd name="T9" fmla="*/ 109 h 303"/>
                  <a:gd name="T10" fmla="*/ 87 w 283"/>
                  <a:gd name="T11" fmla="*/ 190 h 303"/>
                  <a:gd name="T12" fmla="*/ 0 w 283"/>
                  <a:gd name="T13" fmla="*/ 192 h 303"/>
                  <a:gd name="T14" fmla="*/ 98 w 283"/>
                  <a:gd name="T15" fmla="*/ 303 h 303"/>
                  <a:gd name="T16" fmla="*/ 283 w 283"/>
                  <a:gd name="T17" fmla="*/ 198 h 303"/>
                  <a:gd name="T18" fmla="*/ 196 w 283"/>
                  <a:gd name="T19" fmla="*/ 192 h 303"/>
                  <a:gd name="T20" fmla="*/ 234 w 283"/>
                  <a:gd name="T21" fmla="*/ 99 h 303"/>
                  <a:gd name="T22" fmla="*/ 96 w 283"/>
                  <a:gd name="T23" fmla="*/ 45 h 303"/>
                  <a:gd name="T24" fmla="*/ 91 w 283"/>
                  <a:gd name="T25" fmla="*/ 100 h 303"/>
                  <a:gd name="T26" fmla="*/ 119 w 283"/>
                  <a:gd name="T27" fmla="*/ 54 h 303"/>
                  <a:gd name="T28" fmla="*/ 216 w 283"/>
                  <a:gd name="T29" fmla="*/ 91 h 303"/>
                  <a:gd name="T30" fmla="*/ 188 w 283"/>
                  <a:gd name="T31" fmla="*/ 137 h 303"/>
                  <a:gd name="T32" fmla="*/ 149 w 283"/>
                  <a:gd name="T33" fmla="*/ 88 h 303"/>
                  <a:gd name="T34" fmla="*/ 142 w 283"/>
                  <a:gd name="T35" fmla="*/ 87 h 303"/>
                  <a:gd name="T36" fmla="*/ 141 w 283"/>
                  <a:gd name="T37" fmla="*/ 87 h 303"/>
                  <a:gd name="T38" fmla="*/ 91 w 283"/>
                  <a:gd name="T39" fmla="*/ 100 h 303"/>
                  <a:gd name="T40" fmla="*/ 184 w 283"/>
                  <a:gd name="T41" fmla="*/ 192 h 303"/>
                  <a:gd name="T42" fmla="*/ 164 w 283"/>
                  <a:gd name="T43" fmla="*/ 115 h 303"/>
                  <a:gd name="T44" fmla="*/ 163 w 283"/>
                  <a:gd name="T45" fmla="*/ 192 h 303"/>
                  <a:gd name="T46" fmla="*/ 126 w 283"/>
                  <a:gd name="T47" fmla="*/ 166 h 303"/>
                  <a:gd name="T48" fmla="*/ 144 w 283"/>
                  <a:gd name="T49" fmla="*/ 99 h 303"/>
                  <a:gd name="T50" fmla="*/ 162 w 283"/>
                  <a:gd name="T51" fmla="*/ 166 h 303"/>
                  <a:gd name="T52" fmla="*/ 128 w 283"/>
                  <a:gd name="T53" fmla="*/ 104 h 303"/>
                  <a:gd name="T54" fmla="*/ 99 w 283"/>
                  <a:gd name="T55" fmla="*/ 192 h 303"/>
                  <a:gd name="T56" fmla="*/ 128 w 283"/>
                  <a:gd name="T57" fmla="*/ 104 h 303"/>
                  <a:gd name="T58" fmla="*/ 98 w 283"/>
                  <a:gd name="T59" fmla="*/ 292 h 303"/>
                  <a:gd name="T60" fmla="*/ 168 w 283"/>
                  <a:gd name="T61" fmla="*/ 204 h 303"/>
                  <a:gd name="T62" fmla="*/ 169 w 283"/>
                  <a:gd name="T63" fmla="*/ 204 h 303"/>
                  <a:gd name="T64" fmla="*/ 271 w 283"/>
                  <a:gd name="T65" fmla="*/ 204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3" h="303">
                    <a:moveTo>
                      <a:pt x="196" y="192"/>
                    </a:moveTo>
                    <a:cubicBezTo>
                      <a:pt x="196" y="192"/>
                      <a:pt x="196" y="191"/>
                      <a:pt x="196" y="190"/>
                    </a:cubicBezTo>
                    <a:cubicBezTo>
                      <a:pt x="196" y="176"/>
                      <a:pt x="194" y="162"/>
                      <a:pt x="190" y="148"/>
                    </a:cubicBezTo>
                    <a:cubicBezTo>
                      <a:pt x="217" y="148"/>
                      <a:pt x="235" y="138"/>
                      <a:pt x="240" y="123"/>
                    </a:cubicBezTo>
                    <a:cubicBezTo>
                      <a:pt x="241" y="120"/>
                      <a:pt x="241" y="116"/>
                      <a:pt x="241" y="112"/>
                    </a:cubicBezTo>
                    <a:cubicBezTo>
                      <a:pt x="250" y="42"/>
                      <a:pt x="184" y="16"/>
                      <a:pt x="184" y="16"/>
                    </a:cubicBezTo>
                    <a:cubicBezTo>
                      <a:pt x="100" y="0"/>
                      <a:pt x="69" y="63"/>
                      <a:pt x="69" y="6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9" y="64"/>
                      <a:pt x="68" y="66"/>
                      <a:pt x="67" y="67"/>
                    </a:cubicBezTo>
                    <a:cubicBezTo>
                      <a:pt x="63" y="80"/>
                      <a:pt x="69" y="95"/>
                      <a:pt x="83" y="109"/>
                    </a:cubicBezTo>
                    <a:cubicBezTo>
                      <a:pt x="89" y="113"/>
                      <a:pt x="95" y="118"/>
                      <a:pt x="101" y="122"/>
                    </a:cubicBezTo>
                    <a:cubicBezTo>
                      <a:pt x="92" y="142"/>
                      <a:pt x="87" y="167"/>
                      <a:pt x="87" y="190"/>
                    </a:cubicBezTo>
                    <a:cubicBezTo>
                      <a:pt x="87" y="191"/>
                      <a:pt x="87" y="192"/>
                      <a:pt x="87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4" y="257"/>
                      <a:pt x="47" y="303"/>
                      <a:pt x="98" y="303"/>
                    </a:cubicBezTo>
                    <a:cubicBezTo>
                      <a:pt x="185" y="303"/>
                      <a:pt x="185" y="303"/>
                      <a:pt x="185" y="303"/>
                    </a:cubicBezTo>
                    <a:cubicBezTo>
                      <a:pt x="236" y="303"/>
                      <a:pt x="279" y="257"/>
                      <a:pt x="283" y="198"/>
                    </a:cubicBezTo>
                    <a:cubicBezTo>
                      <a:pt x="283" y="192"/>
                      <a:pt x="283" y="192"/>
                      <a:pt x="283" y="192"/>
                    </a:cubicBezTo>
                    <a:lnTo>
                      <a:pt x="196" y="192"/>
                    </a:lnTo>
                    <a:close/>
                    <a:moveTo>
                      <a:pt x="182" y="27"/>
                    </a:moveTo>
                    <a:cubicBezTo>
                      <a:pt x="207" y="38"/>
                      <a:pt x="231" y="64"/>
                      <a:pt x="234" y="99"/>
                    </a:cubicBezTo>
                    <a:cubicBezTo>
                      <a:pt x="224" y="77"/>
                      <a:pt x="195" y="60"/>
                      <a:pt x="173" y="53"/>
                    </a:cubicBezTo>
                    <a:cubicBezTo>
                      <a:pt x="157" y="48"/>
                      <a:pt x="118" y="40"/>
                      <a:pt x="96" y="45"/>
                    </a:cubicBezTo>
                    <a:cubicBezTo>
                      <a:pt x="93" y="46"/>
                      <a:pt x="130" y="13"/>
                      <a:pt x="182" y="27"/>
                    </a:cubicBezTo>
                    <a:close/>
                    <a:moveTo>
                      <a:pt x="91" y="100"/>
                    </a:moveTo>
                    <a:cubicBezTo>
                      <a:pt x="80" y="90"/>
                      <a:pt x="76" y="79"/>
                      <a:pt x="78" y="71"/>
                    </a:cubicBezTo>
                    <a:cubicBezTo>
                      <a:pt x="82" y="61"/>
                      <a:pt x="97" y="54"/>
                      <a:pt x="119" y="54"/>
                    </a:cubicBezTo>
                    <a:cubicBezTo>
                      <a:pt x="133" y="54"/>
                      <a:pt x="149" y="57"/>
                      <a:pt x="164" y="62"/>
                    </a:cubicBezTo>
                    <a:cubicBezTo>
                      <a:pt x="185" y="69"/>
                      <a:pt x="203" y="79"/>
                      <a:pt x="216" y="91"/>
                    </a:cubicBezTo>
                    <a:cubicBezTo>
                      <a:pt x="227" y="101"/>
                      <a:pt x="231" y="112"/>
                      <a:pt x="229" y="120"/>
                    </a:cubicBezTo>
                    <a:cubicBezTo>
                      <a:pt x="225" y="130"/>
                      <a:pt x="210" y="137"/>
                      <a:pt x="188" y="137"/>
                    </a:cubicBezTo>
                    <a:cubicBezTo>
                      <a:pt x="188" y="137"/>
                      <a:pt x="187" y="137"/>
                      <a:pt x="187" y="137"/>
                    </a:cubicBezTo>
                    <a:cubicBezTo>
                      <a:pt x="179" y="112"/>
                      <a:pt x="165" y="92"/>
                      <a:pt x="149" y="88"/>
                    </a:cubicBezTo>
                    <a:cubicBezTo>
                      <a:pt x="148" y="88"/>
                      <a:pt x="148" y="87"/>
                      <a:pt x="148" y="87"/>
                    </a:cubicBezTo>
                    <a:cubicBezTo>
                      <a:pt x="146" y="87"/>
                      <a:pt x="144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1" y="87"/>
                      <a:pt x="141" y="87"/>
                    </a:cubicBezTo>
                    <a:cubicBezTo>
                      <a:pt x="128" y="87"/>
                      <a:pt x="116" y="97"/>
                      <a:pt x="107" y="112"/>
                    </a:cubicBezTo>
                    <a:cubicBezTo>
                      <a:pt x="101" y="108"/>
                      <a:pt x="96" y="104"/>
                      <a:pt x="91" y="100"/>
                    </a:cubicBezTo>
                    <a:close/>
                    <a:moveTo>
                      <a:pt x="184" y="190"/>
                    </a:moveTo>
                    <a:cubicBezTo>
                      <a:pt x="184" y="191"/>
                      <a:pt x="184" y="192"/>
                      <a:pt x="184" y="192"/>
                    </a:cubicBezTo>
                    <a:cubicBezTo>
                      <a:pt x="175" y="192"/>
                      <a:pt x="175" y="192"/>
                      <a:pt x="175" y="192"/>
                    </a:cubicBezTo>
                    <a:cubicBezTo>
                      <a:pt x="175" y="155"/>
                      <a:pt x="170" y="131"/>
                      <a:pt x="164" y="115"/>
                    </a:cubicBezTo>
                    <a:cubicBezTo>
                      <a:pt x="176" y="132"/>
                      <a:pt x="184" y="161"/>
                      <a:pt x="184" y="190"/>
                    </a:cubicBezTo>
                    <a:close/>
                    <a:moveTo>
                      <a:pt x="163" y="192"/>
                    </a:moveTo>
                    <a:cubicBezTo>
                      <a:pt x="125" y="192"/>
                      <a:pt x="125" y="192"/>
                      <a:pt x="125" y="192"/>
                    </a:cubicBezTo>
                    <a:cubicBezTo>
                      <a:pt x="125" y="182"/>
                      <a:pt x="125" y="174"/>
                      <a:pt x="126" y="166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0" y="105"/>
                      <a:pt x="142" y="101"/>
                      <a:pt x="144" y="99"/>
                    </a:cubicBezTo>
                    <a:cubicBezTo>
                      <a:pt x="145" y="101"/>
                      <a:pt x="148" y="105"/>
                      <a:pt x="150" y="111"/>
                    </a:cubicBezTo>
                    <a:cubicBezTo>
                      <a:pt x="162" y="166"/>
                      <a:pt x="162" y="166"/>
                      <a:pt x="162" y="166"/>
                    </a:cubicBezTo>
                    <a:cubicBezTo>
                      <a:pt x="163" y="174"/>
                      <a:pt x="163" y="183"/>
                      <a:pt x="163" y="192"/>
                    </a:cubicBezTo>
                    <a:close/>
                    <a:moveTo>
                      <a:pt x="128" y="104"/>
                    </a:moveTo>
                    <a:cubicBezTo>
                      <a:pt x="121" y="119"/>
                      <a:pt x="113" y="146"/>
                      <a:pt x="113" y="192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0"/>
                    </a:cubicBezTo>
                    <a:cubicBezTo>
                      <a:pt x="99" y="154"/>
                      <a:pt x="112" y="118"/>
                      <a:pt x="128" y="104"/>
                    </a:cubicBezTo>
                    <a:close/>
                    <a:moveTo>
                      <a:pt x="185" y="292"/>
                    </a:moveTo>
                    <a:cubicBezTo>
                      <a:pt x="98" y="292"/>
                      <a:pt x="98" y="292"/>
                      <a:pt x="98" y="292"/>
                    </a:cubicBezTo>
                    <a:cubicBezTo>
                      <a:pt x="54" y="292"/>
                      <a:pt x="18" y="254"/>
                      <a:pt x="12" y="204"/>
                    </a:cubicBezTo>
                    <a:cubicBezTo>
                      <a:pt x="168" y="204"/>
                      <a:pt x="168" y="204"/>
                      <a:pt x="168" y="204"/>
                    </a:cubicBezTo>
                    <a:cubicBezTo>
                      <a:pt x="169" y="204"/>
                      <a:pt x="169" y="204"/>
                      <a:pt x="169" y="204"/>
                    </a:cubicBezTo>
                    <a:cubicBezTo>
                      <a:pt x="169" y="204"/>
                      <a:pt x="169" y="204"/>
                      <a:pt x="169" y="204"/>
                    </a:cubicBezTo>
                    <a:cubicBezTo>
                      <a:pt x="169" y="204"/>
                      <a:pt x="170" y="204"/>
                      <a:pt x="170" y="204"/>
                    </a:cubicBezTo>
                    <a:cubicBezTo>
                      <a:pt x="271" y="204"/>
                      <a:pt x="271" y="204"/>
                      <a:pt x="271" y="204"/>
                    </a:cubicBezTo>
                    <a:cubicBezTo>
                      <a:pt x="265" y="254"/>
                      <a:pt x="229" y="292"/>
                      <a:pt x="185" y="2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EB7E3EAE-3723-46D3-960F-E44D1ADD38EF}"/>
                  </a:ext>
                </a:extLst>
              </p:cNvPr>
              <p:cNvSpPr txBox="1"/>
              <p:nvPr/>
            </p:nvSpPr>
            <p:spPr>
              <a:xfrm>
                <a:off x="9083904" y="2401463"/>
                <a:ext cx="2556734" cy="849445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更多的指令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如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CLO,CLZ,MADD,BEQL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等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FF440F5B-9D69-47EC-901A-47BFA000D3A2}"/>
                  </a:ext>
                </a:extLst>
              </p:cNvPr>
              <p:cNvSpPr txBox="1"/>
              <p:nvPr/>
            </p:nvSpPr>
            <p:spPr>
              <a:xfrm>
                <a:off x="9078227" y="3357092"/>
                <a:ext cx="1932289" cy="849445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更多的模块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如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TLB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模块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38D02575-5A26-4A9D-B809-2AA7B12E6283}"/>
                </a:ext>
              </a:extLst>
            </p:cNvPr>
            <p:cNvSpPr txBox="1"/>
            <p:nvPr/>
          </p:nvSpPr>
          <p:spPr bwMode="auto">
            <a:xfrm>
              <a:off x="940518" y="2932721"/>
              <a:ext cx="1598153" cy="86471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更强的功能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完善了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cp0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寄存器，异常处理模块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5"/>
          <p:cNvGrpSpPr/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/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/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/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/>
          <p:nvPr/>
        </p:nvGrpSpPr>
        <p:grpSpPr bwMode="auto">
          <a:xfrm>
            <a:off x="274379" y="196505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/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/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/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459920-DB48-4297-A269-313A48A54325}"/>
              </a:ext>
            </a:extLst>
          </p:cNvPr>
          <p:cNvGrpSpPr/>
          <p:nvPr/>
        </p:nvGrpSpPr>
        <p:grpSpPr>
          <a:xfrm>
            <a:off x="-1343" y="-2384"/>
            <a:ext cx="2480046" cy="971454"/>
            <a:chOff x="-1343" y="-2384"/>
            <a:chExt cx="2480046" cy="97145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5D0A1C-E213-4773-A6B8-3714AFB158A4}"/>
                </a:ext>
              </a:extLst>
            </p:cNvPr>
            <p:cNvSpPr txBox="1"/>
            <p:nvPr/>
          </p:nvSpPr>
          <p:spPr>
            <a:xfrm>
              <a:off x="9381" y="-2384"/>
              <a:ext cx="2469322" cy="971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0F691D5-137C-4FA5-B2A7-950F4CE92E56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37">
              <a:extLst>
                <a:ext uri="{FF2B5EF4-FFF2-40B4-BE49-F238E27FC236}">
                  <a16:creationId xmlns:a16="http://schemas.microsoft.com/office/drawing/2014/main" id="{3AC154E9-9866-476A-BEDF-41A66554B073}"/>
                </a:ext>
              </a:extLst>
            </p:cNvPr>
            <p:cNvSpPr txBox="1"/>
            <p:nvPr/>
          </p:nvSpPr>
          <p:spPr>
            <a:xfrm>
              <a:off x="215867" y="216605"/>
              <a:ext cx="1028175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运行</a:t>
              </a:r>
              <a:r>
                <a:rPr lang="en-US" altLang="zh-CN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Pmon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7F55915A-83E2-4406-A94A-1AF2468DE6FD}"/>
                </a:ext>
              </a:extLst>
            </p:cNvPr>
            <p:cNvSpPr txBox="1"/>
            <p:nvPr/>
          </p:nvSpPr>
          <p:spPr>
            <a:xfrm>
              <a:off x="263676" y="514528"/>
              <a:ext cx="67078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Run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Pmon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TextBox 120">
            <a:extLst>
              <a:ext uri="{FF2B5EF4-FFF2-40B4-BE49-F238E27FC236}">
                <a16:creationId xmlns:a16="http://schemas.microsoft.com/office/drawing/2014/main" id="{28C6484F-C9EB-48DD-B0C7-CF718609C4AB}"/>
              </a:ext>
            </a:extLst>
          </p:cNvPr>
          <p:cNvSpPr txBox="1"/>
          <p:nvPr/>
        </p:nvSpPr>
        <p:spPr bwMode="auto">
          <a:xfrm>
            <a:off x="571653" y="1132965"/>
            <a:ext cx="167065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测试过的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pmon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命令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1DADAD-E735-4CDD-B1CC-B81CDB96E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" r="-254" b="2307"/>
          <a:stretch/>
        </p:blipFill>
        <p:spPr>
          <a:xfrm>
            <a:off x="3887924" y="177277"/>
            <a:ext cx="3958423" cy="4768788"/>
          </a:xfrm>
          <a:prstGeom prst="rect">
            <a:avLst/>
          </a:prstGeom>
        </p:spPr>
      </p:pic>
      <p:sp>
        <p:nvSpPr>
          <p:cNvPr id="29" name="TextBox 120">
            <a:extLst>
              <a:ext uri="{FF2B5EF4-FFF2-40B4-BE49-F238E27FC236}">
                <a16:creationId xmlns:a16="http://schemas.microsoft.com/office/drawing/2014/main" id="{816B63AC-52CB-446D-B678-79E38AFD124B}"/>
              </a:ext>
            </a:extLst>
          </p:cNvPr>
          <p:cNvSpPr txBox="1"/>
          <p:nvPr/>
        </p:nvSpPr>
        <p:spPr bwMode="auto">
          <a:xfrm>
            <a:off x="521961" y="1555418"/>
            <a:ext cx="125707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devls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env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sleep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myvar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eset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myvar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hi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ifconfig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load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mtd_erase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93355"/>
      </p:ext>
    </p:extLst>
  </p:cSld>
  <p:clrMapOvr>
    <a:masterClrMapping/>
  </p:clrMapOvr>
  <p:transition spd="med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ADAFB9-BB45-4567-BBCC-041806ABFDDB}"/>
              </a:ext>
            </a:extLst>
          </p:cNvPr>
          <p:cNvGrpSpPr/>
          <p:nvPr/>
        </p:nvGrpSpPr>
        <p:grpSpPr>
          <a:xfrm>
            <a:off x="-1343" y="4542"/>
            <a:ext cx="2347911" cy="901462"/>
            <a:chOff x="-1343" y="4542"/>
            <a:chExt cx="2347911" cy="90146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5D0A1C-E213-4773-A6B8-3714AFB158A4}"/>
                </a:ext>
              </a:extLst>
            </p:cNvPr>
            <p:cNvSpPr txBox="1"/>
            <p:nvPr/>
          </p:nvSpPr>
          <p:spPr>
            <a:xfrm>
              <a:off x="-1343" y="4542"/>
              <a:ext cx="2347911" cy="9014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0F691D5-137C-4FA5-B2A7-950F4CE92E56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37">
              <a:extLst>
                <a:ext uri="{FF2B5EF4-FFF2-40B4-BE49-F238E27FC236}">
                  <a16:creationId xmlns:a16="http://schemas.microsoft.com/office/drawing/2014/main" id="{3AC154E9-9866-476A-BEDF-41A66554B073}"/>
                </a:ext>
              </a:extLst>
            </p:cNvPr>
            <p:cNvSpPr txBox="1"/>
            <p:nvPr/>
          </p:nvSpPr>
          <p:spPr>
            <a:xfrm>
              <a:off x="215867" y="216605"/>
              <a:ext cx="1050617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运行</a:t>
              </a:r>
              <a:r>
                <a:rPr lang="en-US" altLang="zh-CN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Ucore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7F55915A-83E2-4406-A94A-1AF2468DE6FD}"/>
                </a:ext>
              </a:extLst>
            </p:cNvPr>
            <p:cNvSpPr txBox="1"/>
            <p:nvPr/>
          </p:nvSpPr>
          <p:spPr>
            <a:xfrm>
              <a:off x="263676" y="514528"/>
              <a:ext cx="67078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Run </a:t>
              </a:r>
              <a:r>
                <a:rPr lang="en-US" altLang="zh-CN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Ucore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70B7B65-1AF2-4BF5-971F-3EBF837D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26" y="941079"/>
            <a:ext cx="4103397" cy="4149103"/>
          </a:xfrm>
          <a:prstGeom prst="rect">
            <a:avLst/>
          </a:prstGeom>
        </p:spPr>
      </p:pic>
      <p:sp>
        <p:nvSpPr>
          <p:cNvPr id="28" name="TextBox 120">
            <a:extLst>
              <a:ext uri="{FF2B5EF4-FFF2-40B4-BE49-F238E27FC236}">
                <a16:creationId xmlns:a16="http://schemas.microsoft.com/office/drawing/2014/main" id="{12AB1C54-543C-4578-80FF-919BE2D38275}"/>
              </a:ext>
            </a:extLst>
          </p:cNvPr>
          <p:cNvSpPr txBox="1"/>
          <p:nvPr/>
        </p:nvSpPr>
        <p:spPr bwMode="auto">
          <a:xfrm>
            <a:off x="2595241" y="618404"/>
            <a:ext cx="3882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Ucore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启动界面（仅进入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debug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模式）</a:t>
            </a:r>
          </a:p>
        </p:txBody>
      </p:sp>
    </p:spTree>
    <p:extLst>
      <p:ext uri="{BB962C8B-B14F-4D97-AF65-F5344CB8AC3E}">
        <p14:creationId xmlns:p14="http://schemas.microsoft.com/office/powerpoint/2010/main" val="3390527507"/>
      </p:ext>
    </p:extLst>
  </p:cSld>
  <p:clrMapOvr>
    <a:masterClrMapping/>
  </p:clrMapOvr>
  <p:transition spd="med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0D9468A-9151-421E-9041-C09A37974D12}"/>
              </a:ext>
            </a:extLst>
          </p:cNvPr>
          <p:cNvGrpSpPr/>
          <p:nvPr/>
        </p:nvGrpSpPr>
        <p:grpSpPr>
          <a:xfrm>
            <a:off x="-1343" y="0"/>
            <a:ext cx="2600224" cy="783629"/>
            <a:chOff x="-1343" y="0"/>
            <a:chExt cx="2600224" cy="783629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E5D0A1C-E213-4773-A6B8-3714AFB158A4}"/>
                </a:ext>
              </a:extLst>
            </p:cNvPr>
            <p:cNvSpPr txBox="1"/>
            <p:nvPr/>
          </p:nvSpPr>
          <p:spPr>
            <a:xfrm>
              <a:off x="0" y="0"/>
              <a:ext cx="2598881" cy="7836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0F691D5-137C-4FA5-B2A7-950F4CE92E56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37">
              <a:extLst>
                <a:ext uri="{FF2B5EF4-FFF2-40B4-BE49-F238E27FC236}">
                  <a16:creationId xmlns:a16="http://schemas.microsoft.com/office/drawing/2014/main" id="{3AC154E9-9866-476A-BEDF-41A66554B073}"/>
                </a:ext>
              </a:extLst>
            </p:cNvPr>
            <p:cNvSpPr txBox="1"/>
            <p:nvPr/>
          </p:nvSpPr>
          <p:spPr>
            <a:xfrm>
              <a:off x="215867" y="216605"/>
              <a:ext cx="1066647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运行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Linux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7F55915A-83E2-4406-A94A-1AF2468DE6FD}"/>
                </a:ext>
              </a:extLst>
            </p:cNvPr>
            <p:cNvSpPr txBox="1"/>
            <p:nvPr/>
          </p:nvSpPr>
          <p:spPr>
            <a:xfrm>
              <a:off x="263676" y="514528"/>
              <a:ext cx="67078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Run Linux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TextBox 120">
            <a:extLst>
              <a:ext uri="{FF2B5EF4-FFF2-40B4-BE49-F238E27FC236}">
                <a16:creationId xmlns:a16="http://schemas.microsoft.com/office/drawing/2014/main" id="{12AB1C54-543C-4578-80FF-919BE2D38275}"/>
              </a:ext>
            </a:extLst>
          </p:cNvPr>
          <p:cNvSpPr txBox="1"/>
          <p:nvPr/>
        </p:nvSpPr>
        <p:spPr bwMode="auto">
          <a:xfrm>
            <a:off x="806837" y="735143"/>
            <a:ext cx="3636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启动界面（仅打印出相关信息）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3FB1B-5C59-4043-90A1-19E1A2C4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9" y="1048689"/>
            <a:ext cx="4470740" cy="40446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8C08BF-26D0-449A-9409-2B5A19741D93}"/>
              </a:ext>
            </a:extLst>
          </p:cNvPr>
          <p:cNvSpPr/>
          <p:nvPr/>
        </p:nvSpPr>
        <p:spPr>
          <a:xfrm>
            <a:off x="5364088" y="1528428"/>
            <a:ext cx="2088232" cy="270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实现了</a:t>
            </a:r>
            <a:r>
              <a:rPr lang="en-US" altLang="zh-CN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指令</a:t>
            </a:r>
            <a:endParaRPr lang="en-US" altLang="zh-CN" sz="160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78282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项目概括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 / CPU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系统实现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附录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1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8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4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附录</a:t>
            </a:r>
            <a:endParaRPr lang="zh-CN" altLang="en-US" sz="2800" b="1" dirty="0">
              <a:solidFill>
                <a:srgbClr val="093B5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FOUR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14BC13D-95DE-451B-86A3-C5D246656E49}"/>
              </a:ext>
            </a:extLst>
          </p:cNvPr>
          <p:cNvGrpSpPr/>
          <p:nvPr/>
        </p:nvGrpSpPr>
        <p:grpSpPr>
          <a:xfrm>
            <a:off x="1403648" y="1212685"/>
            <a:ext cx="1570412" cy="203659"/>
            <a:chOff x="400954" y="1048106"/>
            <a:chExt cx="1570412" cy="203659"/>
          </a:xfrm>
        </p:grpSpPr>
        <p:grpSp>
          <p:nvGrpSpPr>
            <p:cNvPr id="2" name="Group 1"/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" name="Shape 796"/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9516" name="Shape 797"/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9" name="Text Placeholder 8"/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D95688-5127-4A56-8140-D4AAE1191EFB}"/>
              </a:ext>
            </a:extLst>
          </p:cNvPr>
          <p:cNvGrpSpPr/>
          <p:nvPr/>
        </p:nvGrpSpPr>
        <p:grpSpPr>
          <a:xfrm>
            <a:off x="-1343" y="0"/>
            <a:ext cx="2629127" cy="890142"/>
            <a:chOff x="-1343" y="0"/>
            <a:chExt cx="2629127" cy="89014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135301-6BEB-4606-9943-91D71B6BF05D}"/>
                </a:ext>
              </a:extLst>
            </p:cNvPr>
            <p:cNvSpPr txBox="1"/>
            <p:nvPr/>
          </p:nvSpPr>
          <p:spPr>
            <a:xfrm>
              <a:off x="0" y="0"/>
              <a:ext cx="2627784" cy="8901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7EEDC5-B117-4935-93F4-99E263B47EA5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65D608C8-4C9B-4034-8143-EE518D3FE5D6}"/>
                </a:ext>
              </a:extLst>
            </p:cNvPr>
            <p:cNvSpPr txBox="1"/>
            <p:nvPr/>
          </p:nvSpPr>
          <p:spPr>
            <a:xfrm>
              <a:off x="215867" y="216605"/>
              <a:ext cx="1723878" cy="56169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实现的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cp0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寄存器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165"/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文本框 38">
              <a:extLst>
                <a:ext uri="{FF2B5EF4-FFF2-40B4-BE49-F238E27FC236}">
                  <a16:creationId xmlns:a16="http://schemas.microsoft.com/office/drawing/2014/main" id="{BE00EB27-FEAF-4504-97F0-6DFA134F9F67}"/>
                </a:ext>
              </a:extLst>
            </p:cNvPr>
            <p:cNvSpPr txBox="1"/>
            <p:nvPr/>
          </p:nvSpPr>
          <p:spPr>
            <a:xfrm>
              <a:off x="215867" y="532080"/>
              <a:ext cx="1330884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Implementation of cp0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9BFE983-D499-4E5D-B0ED-5F2A60A1C3F7}"/>
              </a:ext>
            </a:extLst>
          </p:cNvPr>
          <p:cNvGrpSpPr/>
          <p:nvPr/>
        </p:nvGrpSpPr>
        <p:grpSpPr>
          <a:xfrm>
            <a:off x="1396263" y="1505737"/>
            <a:ext cx="1570412" cy="203659"/>
            <a:chOff x="400954" y="1048106"/>
            <a:chExt cx="1570412" cy="203659"/>
          </a:xfrm>
        </p:grpSpPr>
        <p:grpSp>
          <p:nvGrpSpPr>
            <p:cNvPr id="48" name="Group 1">
              <a:extLst>
                <a:ext uri="{FF2B5EF4-FFF2-40B4-BE49-F238E27FC236}">
                  <a16:creationId xmlns:a16="http://schemas.microsoft.com/office/drawing/2014/main" id="{AF5E834D-4252-496B-B4DA-F0FA5D1057B1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0" name="Shape 796">
                <a:extLst>
                  <a:ext uri="{FF2B5EF4-FFF2-40B4-BE49-F238E27FC236}">
                    <a16:creationId xmlns:a16="http://schemas.microsoft.com/office/drawing/2014/main" id="{B9CFA2CC-811E-4492-B7DB-AE36BD8F687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1" name="Shape 797">
                <a:extLst>
                  <a:ext uri="{FF2B5EF4-FFF2-40B4-BE49-F238E27FC236}">
                    <a16:creationId xmlns:a16="http://schemas.microsoft.com/office/drawing/2014/main" id="{C430D97A-8CFD-425B-9444-EACC71EDF89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9" name="Text Placeholder 8">
              <a:extLst>
                <a:ext uri="{FF2B5EF4-FFF2-40B4-BE49-F238E27FC236}">
                  <a16:creationId xmlns:a16="http://schemas.microsoft.com/office/drawing/2014/main" id="{53C866FA-AF6B-45C1-AF19-C23C398B15E3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08BC7F6-CC0D-4A1F-978E-F27E3E364FBF}"/>
              </a:ext>
            </a:extLst>
          </p:cNvPr>
          <p:cNvGrpSpPr/>
          <p:nvPr/>
        </p:nvGrpSpPr>
        <p:grpSpPr>
          <a:xfrm>
            <a:off x="1396263" y="1806241"/>
            <a:ext cx="1570412" cy="203659"/>
            <a:chOff x="400954" y="1048106"/>
            <a:chExt cx="1570412" cy="203659"/>
          </a:xfrm>
        </p:grpSpPr>
        <p:grpSp>
          <p:nvGrpSpPr>
            <p:cNvPr id="53" name="Group 1">
              <a:extLst>
                <a:ext uri="{FF2B5EF4-FFF2-40B4-BE49-F238E27FC236}">
                  <a16:creationId xmlns:a16="http://schemas.microsoft.com/office/drawing/2014/main" id="{026A6770-0166-4C01-B20E-DD11E1B96EFD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5" name="Shape 796">
                <a:extLst>
                  <a:ext uri="{FF2B5EF4-FFF2-40B4-BE49-F238E27FC236}">
                    <a16:creationId xmlns:a16="http://schemas.microsoft.com/office/drawing/2014/main" id="{A8B8A76D-8E66-4B66-BF61-53D3F4E7332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6" name="Shape 797">
                <a:extLst>
                  <a:ext uri="{FF2B5EF4-FFF2-40B4-BE49-F238E27FC236}">
                    <a16:creationId xmlns:a16="http://schemas.microsoft.com/office/drawing/2014/main" id="{499DE098-2CE0-438B-933B-7BB102AF85B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4" name="Text Placeholder 8">
              <a:extLst>
                <a:ext uri="{FF2B5EF4-FFF2-40B4-BE49-F238E27FC236}">
                  <a16:creationId xmlns:a16="http://schemas.microsoft.com/office/drawing/2014/main" id="{81064BBE-2594-4934-9149-C9651D75755D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EntryLo0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5993B38-6D60-4D8D-A6F7-614DF9B0E356}"/>
              </a:ext>
            </a:extLst>
          </p:cNvPr>
          <p:cNvGrpSpPr/>
          <p:nvPr/>
        </p:nvGrpSpPr>
        <p:grpSpPr>
          <a:xfrm>
            <a:off x="1400179" y="2085567"/>
            <a:ext cx="1570412" cy="203659"/>
            <a:chOff x="400954" y="1048106"/>
            <a:chExt cx="1570412" cy="203659"/>
          </a:xfrm>
        </p:grpSpPr>
        <p:grpSp>
          <p:nvGrpSpPr>
            <p:cNvPr id="58" name="Group 1">
              <a:extLst>
                <a:ext uri="{FF2B5EF4-FFF2-40B4-BE49-F238E27FC236}">
                  <a16:creationId xmlns:a16="http://schemas.microsoft.com/office/drawing/2014/main" id="{74B30E14-63B2-4676-8969-72C7BC4E572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60" name="Shape 796">
                <a:extLst>
                  <a:ext uri="{FF2B5EF4-FFF2-40B4-BE49-F238E27FC236}">
                    <a16:creationId xmlns:a16="http://schemas.microsoft.com/office/drawing/2014/main" id="{26FB65B6-3F47-44A8-92AF-89E88803662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61" name="Shape 797">
                <a:extLst>
                  <a:ext uri="{FF2B5EF4-FFF2-40B4-BE49-F238E27FC236}">
                    <a16:creationId xmlns:a16="http://schemas.microsoft.com/office/drawing/2014/main" id="{55402C00-47FA-4297-82BF-89B4C15483F5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9" name="Text Placeholder 8">
              <a:extLst>
                <a:ext uri="{FF2B5EF4-FFF2-40B4-BE49-F238E27FC236}">
                  <a16:creationId xmlns:a16="http://schemas.microsoft.com/office/drawing/2014/main" id="{96F767C5-2D50-4C53-958F-0AC985683595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EntryLo1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B395BE3-EE81-42E2-B10B-D6B49D5FECC8}"/>
              </a:ext>
            </a:extLst>
          </p:cNvPr>
          <p:cNvGrpSpPr/>
          <p:nvPr/>
        </p:nvGrpSpPr>
        <p:grpSpPr>
          <a:xfrm>
            <a:off x="1403648" y="2372770"/>
            <a:ext cx="1570412" cy="203659"/>
            <a:chOff x="400954" y="1048106"/>
            <a:chExt cx="1570412" cy="203659"/>
          </a:xfrm>
        </p:grpSpPr>
        <p:grpSp>
          <p:nvGrpSpPr>
            <p:cNvPr id="63" name="Group 1">
              <a:extLst>
                <a:ext uri="{FF2B5EF4-FFF2-40B4-BE49-F238E27FC236}">
                  <a16:creationId xmlns:a16="http://schemas.microsoft.com/office/drawing/2014/main" id="{E3EDF3FC-DD64-4DBF-A831-FC73B8C7579D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65" name="Shape 796">
                <a:extLst>
                  <a:ext uri="{FF2B5EF4-FFF2-40B4-BE49-F238E27FC236}">
                    <a16:creationId xmlns:a16="http://schemas.microsoft.com/office/drawing/2014/main" id="{23AD7158-7FDB-4B96-9955-93C4035D49E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66" name="Shape 797">
                <a:extLst>
                  <a:ext uri="{FF2B5EF4-FFF2-40B4-BE49-F238E27FC236}">
                    <a16:creationId xmlns:a16="http://schemas.microsoft.com/office/drawing/2014/main" id="{F93961DE-BE3E-430D-8F8B-8ADB4BB18BC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4" name="Text Placeholder 8">
              <a:extLst>
                <a:ext uri="{FF2B5EF4-FFF2-40B4-BE49-F238E27FC236}">
                  <a16:creationId xmlns:a16="http://schemas.microsoft.com/office/drawing/2014/main" id="{53577F8C-A89A-4803-A82E-D5496E46EE3E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9282D09-A376-43CD-A189-F56A6208370F}"/>
              </a:ext>
            </a:extLst>
          </p:cNvPr>
          <p:cNvGrpSpPr/>
          <p:nvPr/>
        </p:nvGrpSpPr>
        <p:grpSpPr>
          <a:xfrm>
            <a:off x="1400179" y="2659973"/>
            <a:ext cx="1570412" cy="203659"/>
            <a:chOff x="400954" y="1048106"/>
            <a:chExt cx="1570412" cy="203659"/>
          </a:xfrm>
        </p:grpSpPr>
        <p:grpSp>
          <p:nvGrpSpPr>
            <p:cNvPr id="68" name="Group 1">
              <a:extLst>
                <a:ext uri="{FF2B5EF4-FFF2-40B4-BE49-F238E27FC236}">
                  <a16:creationId xmlns:a16="http://schemas.microsoft.com/office/drawing/2014/main" id="{0F40348D-5049-4021-9641-CB879078DF3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70" name="Shape 796">
                <a:extLst>
                  <a:ext uri="{FF2B5EF4-FFF2-40B4-BE49-F238E27FC236}">
                    <a16:creationId xmlns:a16="http://schemas.microsoft.com/office/drawing/2014/main" id="{DE91CA13-4562-4BAD-9A9F-BAF0DA258B1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71" name="Shape 797">
                <a:extLst>
                  <a:ext uri="{FF2B5EF4-FFF2-40B4-BE49-F238E27FC236}">
                    <a16:creationId xmlns:a16="http://schemas.microsoft.com/office/drawing/2014/main" id="{5A08DC3C-4AEC-4A65-95F1-E44A8A90519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9" name="Text Placeholder 8">
              <a:extLst>
                <a:ext uri="{FF2B5EF4-FFF2-40B4-BE49-F238E27FC236}">
                  <a16:creationId xmlns:a16="http://schemas.microsoft.com/office/drawing/2014/main" id="{1D990ECC-9BFB-4F14-88EF-A4F487927008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PageMask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7176F8E-1E29-4552-95A3-E61EE1C8ADAE}"/>
              </a:ext>
            </a:extLst>
          </p:cNvPr>
          <p:cNvGrpSpPr/>
          <p:nvPr/>
        </p:nvGrpSpPr>
        <p:grpSpPr>
          <a:xfrm>
            <a:off x="1395564" y="2979722"/>
            <a:ext cx="1570412" cy="203659"/>
            <a:chOff x="400954" y="1048106"/>
            <a:chExt cx="1570412" cy="203659"/>
          </a:xfrm>
        </p:grpSpPr>
        <p:grpSp>
          <p:nvGrpSpPr>
            <p:cNvPr id="118" name="Group 1">
              <a:extLst>
                <a:ext uri="{FF2B5EF4-FFF2-40B4-BE49-F238E27FC236}">
                  <a16:creationId xmlns:a16="http://schemas.microsoft.com/office/drawing/2014/main" id="{F54369B5-298C-45EE-9A43-48E173249101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20" name="Shape 796">
                <a:extLst>
                  <a:ext uri="{FF2B5EF4-FFF2-40B4-BE49-F238E27FC236}">
                    <a16:creationId xmlns:a16="http://schemas.microsoft.com/office/drawing/2014/main" id="{F99DE62C-63B6-4455-B733-3C7BE2C0E23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21" name="Shape 797">
                <a:extLst>
                  <a:ext uri="{FF2B5EF4-FFF2-40B4-BE49-F238E27FC236}">
                    <a16:creationId xmlns:a16="http://schemas.microsoft.com/office/drawing/2014/main" id="{FC741DA8-E08A-4EA9-9558-D5438560076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19" name="Text Placeholder 8">
              <a:extLst>
                <a:ext uri="{FF2B5EF4-FFF2-40B4-BE49-F238E27FC236}">
                  <a16:creationId xmlns:a16="http://schemas.microsoft.com/office/drawing/2014/main" id="{8AD3C9C1-6316-4C38-BD70-75B4392E9F8E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Wired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A23D7C4-CC0C-41B4-8433-E37C00B0F134}"/>
              </a:ext>
            </a:extLst>
          </p:cNvPr>
          <p:cNvGrpSpPr/>
          <p:nvPr/>
        </p:nvGrpSpPr>
        <p:grpSpPr>
          <a:xfrm>
            <a:off x="1395564" y="3274706"/>
            <a:ext cx="1570412" cy="203659"/>
            <a:chOff x="400954" y="1048106"/>
            <a:chExt cx="1570412" cy="203659"/>
          </a:xfrm>
        </p:grpSpPr>
        <p:grpSp>
          <p:nvGrpSpPr>
            <p:cNvPr id="123" name="Group 1">
              <a:extLst>
                <a:ext uri="{FF2B5EF4-FFF2-40B4-BE49-F238E27FC236}">
                  <a16:creationId xmlns:a16="http://schemas.microsoft.com/office/drawing/2014/main" id="{4350065D-7E78-4FA1-AA95-A94EB183C808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25" name="Shape 796">
                <a:extLst>
                  <a:ext uri="{FF2B5EF4-FFF2-40B4-BE49-F238E27FC236}">
                    <a16:creationId xmlns:a16="http://schemas.microsoft.com/office/drawing/2014/main" id="{98A3C407-3DED-42F8-8C2C-00495C9B7AD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26" name="Shape 797">
                <a:extLst>
                  <a:ext uri="{FF2B5EF4-FFF2-40B4-BE49-F238E27FC236}">
                    <a16:creationId xmlns:a16="http://schemas.microsoft.com/office/drawing/2014/main" id="{85C955F3-0A06-4469-8C15-F24FD604D87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24" name="Text Placeholder 8">
              <a:extLst>
                <a:ext uri="{FF2B5EF4-FFF2-40B4-BE49-F238E27FC236}">
                  <a16:creationId xmlns:a16="http://schemas.microsoft.com/office/drawing/2014/main" id="{30DEE0BC-039C-4385-BFC8-BB65343C3F6E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BadVAddr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6E2E6F5-7926-4BF9-8F85-0378E786B3FC}"/>
              </a:ext>
            </a:extLst>
          </p:cNvPr>
          <p:cNvGrpSpPr/>
          <p:nvPr/>
        </p:nvGrpSpPr>
        <p:grpSpPr>
          <a:xfrm>
            <a:off x="1395564" y="3575210"/>
            <a:ext cx="1570412" cy="203659"/>
            <a:chOff x="400954" y="1048106"/>
            <a:chExt cx="1570412" cy="203659"/>
          </a:xfrm>
        </p:grpSpPr>
        <p:grpSp>
          <p:nvGrpSpPr>
            <p:cNvPr id="128" name="Group 1">
              <a:extLst>
                <a:ext uri="{FF2B5EF4-FFF2-40B4-BE49-F238E27FC236}">
                  <a16:creationId xmlns:a16="http://schemas.microsoft.com/office/drawing/2014/main" id="{364A8D36-A6FD-4C37-BAFB-FA9AFC54D95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30" name="Shape 796">
                <a:extLst>
                  <a:ext uri="{FF2B5EF4-FFF2-40B4-BE49-F238E27FC236}">
                    <a16:creationId xmlns:a16="http://schemas.microsoft.com/office/drawing/2014/main" id="{4F6D2D4C-476F-46B9-8B21-F75B725DBD7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31" name="Shape 797">
                <a:extLst>
                  <a:ext uri="{FF2B5EF4-FFF2-40B4-BE49-F238E27FC236}">
                    <a16:creationId xmlns:a16="http://schemas.microsoft.com/office/drawing/2014/main" id="{FC5B8ADE-8B31-42FA-962A-6D86A5F6BA25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29" name="Text Placeholder 8">
              <a:extLst>
                <a:ext uri="{FF2B5EF4-FFF2-40B4-BE49-F238E27FC236}">
                  <a16:creationId xmlns:a16="http://schemas.microsoft.com/office/drawing/2014/main" id="{9E9C1C42-BC63-45C0-9BD7-E6291D8A8339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2E65F9B-4F56-44AD-8761-B8AF3B02DF6D}"/>
              </a:ext>
            </a:extLst>
          </p:cNvPr>
          <p:cNvGrpSpPr/>
          <p:nvPr/>
        </p:nvGrpSpPr>
        <p:grpSpPr>
          <a:xfrm>
            <a:off x="5076056" y="1253012"/>
            <a:ext cx="1570412" cy="203659"/>
            <a:chOff x="400954" y="1048106"/>
            <a:chExt cx="1570412" cy="203659"/>
          </a:xfrm>
        </p:grpSpPr>
        <p:grpSp>
          <p:nvGrpSpPr>
            <p:cNvPr id="133" name="Group 1">
              <a:extLst>
                <a:ext uri="{FF2B5EF4-FFF2-40B4-BE49-F238E27FC236}">
                  <a16:creationId xmlns:a16="http://schemas.microsoft.com/office/drawing/2014/main" id="{D9E8B6B1-9F32-4147-8DF8-C40A460932F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35" name="Shape 796">
                <a:extLst>
                  <a:ext uri="{FF2B5EF4-FFF2-40B4-BE49-F238E27FC236}">
                    <a16:creationId xmlns:a16="http://schemas.microsoft.com/office/drawing/2014/main" id="{B18CE541-2FE4-4006-9FE6-02032FDE2DF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36" name="Shape 797">
                <a:extLst>
                  <a:ext uri="{FF2B5EF4-FFF2-40B4-BE49-F238E27FC236}">
                    <a16:creationId xmlns:a16="http://schemas.microsoft.com/office/drawing/2014/main" id="{5BF0E8B0-8F5F-4DEC-9AEC-17E656F2E08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34" name="Text Placeholder 8">
              <a:extLst>
                <a:ext uri="{FF2B5EF4-FFF2-40B4-BE49-F238E27FC236}">
                  <a16:creationId xmlns:a16="http://schemas.microsoft.com/office/drawing/2014/main" id="{412496E2-8A47-4B8D-BDF5-2B9E1D63ADB0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EntryHi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A868038-E064-4AEE-BEC5-0F8C206B0E96}"/>
              </a:ext>
            </a:extLst>
          </p:cNvPr>
          <p:cNvGrpSpPr/>
          <p:nvPr/>
        </p:nvGrpSpPr>
        <p:grpSpPr>
          <a:xfrm>
            <a:off x="5075884" y="1533352"/>
            <a:ext cx="1570412" cy="203659"/>
            <a:chOff x="400954" y="1048106"/>
            <a:chExt cx="1570412" cy="203659"/>
          </a:xfrm>
        </p:grpSpPr>
        <p:grpSp>
          <p:nvGrpSpPr>
            <p:cNvPr id="138" name="Group 1">
              <a:extLst>
                <a:ext uri="{FF2B5EF4-FFF2-40B4-BE49-F238E27FC236}">
                  <a16:creationId xmlns:a16="http://schemas.microsoft.com/office/drawing/2014/main" id="{885DFEC7-6327-4C8C-B2D6-2F3515C444C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40" name="Shape 796">
                <a:extLst>
                  <a:ext uri="{FF2B5EF4-FFF2-40B4-BE49-F238E27FC236}">
                    <a16:creationId xmlns:a16="http://schemas.microsoft.com/office/drawing/2014/main" id="{7E3D9685-6F4E-438E-A4E0-13598084C0E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41" name="Shape 797">
                <a:extLst>
                  <a:ext uri="{FF2B5EF4-FFF2-40B4-BE49-F238E27FC236}">
                    <a16:creationId xmlns:a16="http://schemas.microsoft.com/office/drawing/2014/main" id="{75E26E42-4DEE-4A57-B7C9-3F73515B39A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39" name="Text Placeholder 8">
              <a:extLst>
                <a:ext uri="{FF2B5EF4-FFF2-40B4-BE49-F238E27FC236}">
                  <a16:creationId xmlns:a16="http://schemas.microsoft.com/office/drawing/2014/main" id="{0ACC328F-7B13-403A-A8F5-081D32E47A9B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0355A7B-0023-48A7-8211-BF15CC4DA8CD}"/>
              </a:ext>
            </a:extLst>
          </p:cNvPr>
          <p:cNvGrpSpPr/>
          <p:nvPr/>
        </p:nvGrpSpPr>
        <p:grpSpPr>
          <a:xfrm>
            <a:off x="5075884" y="1833856"/>
            <a:ext cx="1570412" cy="203659"/>
            <a:chOff x="400954" y="1048106"/>
            <a:chExt cx="1570412" cy="203659"/>
          </a:xfrm>
        </p:grpSpPr>
        <p:grpSp>
          <p:nvGrpSpPr>
            <p:cNvPr id="143" name="Group 1">
              <a:extLst>
                <a:ext uri="{FF2B5EF4-FFF2-40B4-BE49-F238E27FC236}">
                  <a16:creationId xmlns:a16="http://schemas.microsoft.com/office/drawing/2014/main" id="{A2AAB314-521F-459C-B222-7AEF4D271FA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45" name="Shape 796">
                <a:extLst>
                  <a:ext uri="{FF2B5EF4-FFF2-40B4-BE49-F238E27FC236}">
                    <a16:creationId xmlns:a16="http://schemas.microsoft.com/office/drawing/2014/main" id="{EACDB357-6C27-49B4-B889-8AB2376B533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46" name="Shape 797">
                <a:extLst>
                  <a:ext uri="{FF2B5EF4-FFF2-40B4-BE49-F238E27FC236}">
                    <a16:creationId xmlns:a16="http://schemas.microsoft.com/office/drawing/2014/main" id="{3CAC93A7-A2E6-4F4D-9005-41F55FAA4B6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44" name="Text Placeholder 8">
              <a:extLst>
                <a:ext uri="{FF2B5EF4-FFF2-40B4-BE49-F238E27FC236}">
                  <a16:creationId xmlns:a16="http://schemas.microsoft.com/office/drawing/2014/main" id="{D6F28627-5C71-4F73-B15D-C6DE925F5A61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23A050FC-66F9-4D57-8901-D2D3115ED1EB}"/>
              </a:ext>
            </a:extLst>
          </p:cNvPr>
          <p:cNvGrpSpPr/>
          <p:nvPr/>
        </p:nvGrpSpPr>
        <p:grpSpPr>
          <a:xfrm>
            <a:off x="5079800" y="2113182"/>
            <a:ext cx="1570412" cy="203659"/>
            <a:chOff x="400954" y="1048106"/>
            <a:chExt cx="1570412" cy="203659"/>
          </a:xfrm>
        </p:grpSpPr>
        <p:grpSp>
          <p:nvGrpSpPr>
            <p:cNvPr id="148" name="Group 1">
              <a:extLst>
                <a:ext uri="{FF2B5EF4-FFF2-40B4-BE49-F238E27FC236}">
                  <a16:creationId xmlns:a16="http://schemas.microsoft.com/office/drawing/2014/main" id="{B8F6003F-0079-4567-8CE8-7FE1F2549631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50" name="Shape 796">
                <a:extLst>
                  <a:ext uri="{FF2B5EF4-FFF2-40B4-BE49-F238E27FC236}">
                    <a16:creationId xmlns:a16="http://schemas.microsoft.com/office/drawing/2014/main" id="{AC90EBDA-781B-4F3B-9F07-87D10E55454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51" name="Shape 797">
                <a:extLst>
                  <a:ext uri="{FF2B5EF4-FFF2-40B4-BE49-F238E27FC236}">
                    <a16:creationId xmlns:a16="http://schemas.microsoft.com/office/drawing/2014/main" id="{088D1815-BD21-4941-9EE5-ABF2F5DF505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49" name="Text Placeholder 8">
              <a:extLst>
                <a:ext uri="{FF2B5EF4-FFF2-40B4-BE49-F238E27FC236}">
                  <a16:creationId xmlns:a16="http://schemas.microsoft.com/office/drawing/2014/main" id="{1A04A64C-A80E-4937-91D7-407503062106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04AED4DB-433B-4C5F-8624-630EE9729587}"/>
              </a:ext>
            </a:extLst>
          </p:cNvPr>
          <p:cNvGrpSpPr/>
          <p:nvPr/>
        </p:nvGrpSpPr>
        <p:grpSpPr>
          <a:xfrm>
            <a:off x="5079800" y="2387084"/>
            <a:ext cx="1570412" cy="203659"/>
            <a:chOff x="400954" y="1048106"/>
            <a:chExt cx="1570412" cy="203659"/>
          </a:xfrm>
        </p:grpSpPr>
        <p:grpSp>
          <p:nvGrpSpPr>
            <p:cNvPr id="153" name="Group 1">
              <a:extLst>
                <a:ext uri="{FF2B5EF4-FFF2-40B4-BE49-F238E27FC236}">
                  <a16:creationId xmlns:a16="http://schemas.microsoft.com/office/drawing/2014/main" id="{B70A43F4-C10A-4B2A-8BB0-7F2D22C09BE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55" name="Shape 796">
                <a:extLst>
                  <a:ext uri="{FF2B5EF4-FFF2-40B4-BE49-F238E27FC236}">
                    <a16:creationId xmlns:a16="http://schemas.microsoft.com/office/drawing/2014/main" id="{509B91FC-7A30-46A7-970D-B51E2A305A84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56" name="Shape 797">
                <a:extLst>
                  <a:ext uri="{FF2B5EF4-FFF2-40B4-BE49-F238E27FC236}">
                    <a16:creationId xmlns:a16="http://schemas.microsoft.com/office/drawing/2014/main" id="{0E05F793-6548-41FF-BF92-3E00BD079CC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54" name="Text Placeholder 8">
              <a:extLst>
                <a:ext uri="{FF2B5EF4-FFF2-40B4-BE49-F238E27FC236}">
                  <a16:creationId xmlns:a16="http://schemas.microsoft.com/office/drawing/2014/main" id="{CB15243A-634A-4EA6-8AEC-78D3902A5D57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EPC</a:t>
              </a: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78337C30-3DE0-4BAD-8FE6-860560508720}"/>
              </a:ext>
            </a:extLst>
          </p:cNvPr>
          <p:cNvGrpSpPr/>
          <p:nvPr/>
        </p:nvGrpSpPr>
        <p:grpSpPr>
          <a:xfrm>
            <a:off x="5079800" y="2687588"/>
            <a:ext cx="1570412" cy="203659"/>
            <a:chOff x="400954" y="1048106"/>
            <a:chExt cx="1570412" cy="203659"/>
          </a:xfrm>
        </p:grpSpPr>
        <p:grpSp>
          <p:nvGrpSpPr>
            <p:cNvPr id="158" name="Group 1">
              <a:extLst>
                <a:ext uri="{FF2B5EF4-FFF2-40B4-BE49-F238E27FC236}">
                  <a16:creationId xmlns:a16="http://schemas.microsoft.com/office/drawing/2014/main" id="{03E0EBF1-AEDB-40F8-90E0-BD996E3CF8C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60" name="Shape 796">
                <a:extLst>
                  <a:ext uri="{FF2B5EF4-FFF2-40B4-BE49-F238E27FC236}">
                    <a16:creationId xmlns:a16="http://schemas.microsoft.com/office/drawing/2014/main" id="{0772242C-D088-4548-8A5A-C7651ABA59F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61" name="Shape 797">
                <a:extLst>
                  <a:ext uri="{FF2B5EF4-FFF2-40B4-BE49-F238E27FC236}">
                    <a16:creationId xmlns:a16="http://schemas.microsoft.com/office/drawing/2014/main" id="{6FE761FA-A705-437E-96A1-DDDEEC6379E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59" name="Text Placeholder 8">
              <a:extLst>
                <a:ext uri="{FF2B5EF4-FFF2-40B4-BE49-F238E27FC236}">
                  <a16:creationId xmlns:a16="http://schemas.microsoft.com/office/drawing/2014/main" id="{7474F39E-18CF-450C-B225-A83780E1D708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PRId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8D61FD5-144E-4BAD-ACAC-0794CE612B23}"/>
              </a:ext>
            </a:extLst>
          </p:cNvPr>
          <p:cNvGrpSpPr/>
          <p:nvPr/>
        </p:nvGrpSpPr>
        <p:grpSpPr>
          <a:xfrm>
            <a:off x="5075185" y="3028419"/>
            <a:ext cx="1570412" cy="203659"/>
            <a:chOff x="400954" y="1048106"/>
            <a:chExt cx="1570412" cy="203659"/>
          </a:xfrm>
        </p:grpSpPr>
        <p:grpSp>
          <p:nvGrpSpPr>
            <p:cNvPr id="163" name="Group 1">
              <a:extLst>
                <a:ext uri="{FF2B5EF4-FFF2-40B4-BE49-F238E27FC236}">
                  <a16:creationId xmlns:a16="http://schemas.microsoft.com/office/drawing/2014/main" id="{50A26E94-0300-46C9-A9D0-09B2EEC135C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65" name="Shape 796">
                <a:extLst>
                  <a:ext uri="{FF2B5EF4-FFF2-40B4-BE49-F238E27FC236}">
                    <a16:creationId xmlns:a16="http://schemas.microsoft.com/office/drawing/2014/main" id="{66688160-539E-4C00-AF5B-2F9FC2761230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66" name="Shape 797">
                <a:extLst>
                  <a:ext uri="{FF2B5EF4-FFF2-40B4-BE49-F238E27FC236}">
                    <a16:creationId xmlns:a16="http://schemas.microsoft.com/office/drawing/2014/main" id="{4B65C5D9-C31B-4222-BBFB-75A8A7803B25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64" name="Text Placeholder 8">
              <a:extLst>
                <a:ext uri="{FF2B5EF4-FFF2-40B4-BE49-F238E27FC236}">
                  <a16:creationId xmlns:a16="http://schemas.microsoft.com/office/drawing/2014/main" id="{DAD22C15-63B7-424C-B958-A51721B07FCA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Config0</a:t>
              </a: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6C6CBA2-FE8E-4AD7-86DA-101464D33DE9}"/>
              </a:ext>
            </a:extLst>
          </p:cNvPr>
          <p:cNvGrpSpPr/>
          <p:nvPr/>
        </p:nvGrpSpPr>
        <p:grpSpPr>
          <a:xfrm>
            <a:off x="5075185" y="3302321"/>
            <a:ext cx="1570412" cy="203659"/>
            <a:chOff x="400954" y="1048106"/>
            <a:chExt cx="1570412" cy="203659"/>
          </a:xfrm>
        </p:grpSpPr>
        <p:grpSp>
          <p:nvGrpSpPr>
            <p:cNvPr id="168" name="Group 1">
              <a:extLst>
                <a:ext uri="{FF2B5EF4-FFF2-40B4-BE49-F238E27FC236}">
                  <a16:creationId xmlns:a16="http://schemas.microsoft.com/office/drawing/2014/main" id="{AB1C1333-3CC5-4484-A18C-6A5E023AD025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70" name="Shape 796">
                <a:extLst>
                  <a:ext uri="{FF2B5EF4-FFF2-40B4-BE49-F238E27FC236}">
                    <a16:creationId xmlns:a16="http://schemas.microsoft.com/office/drawing/2014/main" id="{5ECEE131-AC27-4D2C-972A-A2A970CF704C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71" name="Shape 797">
                <a:extLst>
                  <a:ext uri="{FF2B5EF4-FFF2-40B4-BE49-F238E27FC236}">
                    <a16:creationId xmlns:a16="http://schemas.microsoft.com/office/drawing/2014/main" id="{A365F3BD-54AE-4C60-8810-24A842386A0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69" name="Text Placeholder 8">
              <a:extLst>
                <a:ext uri="{FF2B5EF4-FFF2-40B4-BE49-F238E27FC236}">
                  <a16:creationId xmlns:a16="http://schemas.microsoft.com/office/drawing/2014/main" id="{3F388506-F03A-4AC6-B5CB-A3C3239DF49B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/>
                <a:t>Config1</a:t>
              </a:r>
            </a:p>
          </p:txBody>
        </p:sp>
      </p:grpSp>
    </p:spTree>
  </p:cSld>
  <p:clrMapOvr>
    <a:masterClrMapping/>
  </p:clrMapOvr>
  <p:transition spd="med" advClick="0" advTm="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76A9EB-B2ED-47F1-910C-99183A6CED12}"/>
              </a:ext>
            </a:extLst>
          </p:cNvPr>
          <p:cNvGrpSpPr/>
          <p:nvPr/>
        </p:nvGrpSpPr>
        <p:grpSpPr>
          <a:xfrm>
            <a:off x="-1343" y="0"/>
            <a:ext cx="2629127" cy="970594"/>
            <a:chOff x="-1343" y="0"/>
            <a:chExt cx="2629127" cy="97059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135301-6BEB-4606-9943-91D71B6BF05D}"/>
                </a:ext>
              </a:extLst>
            </p:cNvPr>
            <p:cNvSpPr txBox="1"/>
            <p:nvPr/>
          </p:nvSpPr>
          <p:spPr>
            <a:xfrm>
              <a:off x="0" y="0"/>
              <a:ext cx="2627784" cy="9705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7EEDC5-B117-4935-93F4-99E263B47EA5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65D608C8-4C9B-4034-8143-EE518D3FE5D6}"/>
                </a:ext>
              </a:extLst>
            </p:cNvPr>
            <p:cNvSpPr txBox="1"/>
            <p:nvPr/>
          </p:nvSpPr>
          <p:spPr>
            <a:xfrm>
              <a:off x="215867" y="216605"/>
              <a:ext cx="1164429" cy="56169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实现的例外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165"/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文本框 38">
              <a:extLst>
                <a:ext uri="{FF2B5EF4-FFF2-40B4-BE49-F238E27FC236}">
                  <a16:creationId xmlns:a16="http://schemas.microsoft.com/office/drawing/2014/main" id="{BE00EB27-FEAF-4504-97F0-6DFA134F9F67}"/>
                </a:ext>
              </a:extLst>
            </p:cNvPr>
            <p:cNvSpPr txBox="1"/>
            <p:nvPr/>
          </p:nvSpPr>
          <p:spPr>
            <a:xfrm>
              <a:off x="215867" y="532080"/>
              <a:ext cx="1792766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Implementation of exception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63AA315-D044-492C-B1C0-0BDECF97BB69}"/>
              </a:ext>
            </a:extLst>
          </p:cNvPr>
          <p:cNvGrpSpPr/>
          <p:nvPr/>
        </p:nvGrpSpPr>
        <p:grpSpPr>
          <a:xfrm>
            <a:off x="935596" y="1208551"/>
            <a:ext cx="2952328" cy="239889"/>
            <a:chOff x="400954" y="1048106"/>
            <a:chExt cx="2952328" cy="239889"/>
          </a:xfrm>
        </p:grpSpPr>
        <p:grpSp>
          <p:nvGrpSpPr>
            <p:cNvPr id="13" name="Group 1">
              <a:extLst>
                <a:ext uri="{FF2B5EF4-FFF2-40B4-BE49-F238E27FC236}">
                  <a16:creationId xmlns:a16="http://schemas.microsoft.com/office/drawing/2014/main" id="{2033DBF3-CECF-4BAB-A01A-1D3E9C5CA9C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5" name="Shape 796">
                <a:extLst>
                  <a:ext uri="{FF2B5EF4-FFF2-40B4-BE49-F238E27FC236}">
                    <a16:creationId xmlns:a16="http://schemas.microsoft.com/office/drawing/2014/main" id="{325246C4-32E9-4ACC-96BB-97EC2EA01BA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7" name="Shape 797">
                <a:extLst>
                  <a:ext uri="{FF2B5EF4-FFF2-40B4-BE49-F238E27FC236}">
                    <a16:creationId xmlns:a16="http://schemas.microsoft.com/office/drawing/2014/main" id="{CFB2567D-825B-4DE0-A8C8-5896DCB0E0F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4" name="Text Placeholder 8">
              <a:extLst>
                <a:ext uri="{FF2B5EF4-FFF2-40B4-BE49-F238E27FC236}">
                  <a16:creationId xmlns:a16="http://schemas.microsoft.com/office/drawing/2014/main" id="{87DEE00B-7C7D-4675-B476-5EDB307CB4CF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2801141" cy="23988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 (0x0) (including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Timer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Interrupt)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D0E13C-577B-45D2-8DA3-01F42C569134}"/>
              </a:ext>
            </a:extLst>
          </p:cNvPr>
          <p:cNvGrpSpPr/>
          <p:nvPr/>
        </p:nvGrpSpPr>
        <p:grpSpPr>
          <a:xfrm>
            <a:off x="935596" y="1602573"/>
            <a:ext cx="1570412" cy="203659"/>
            <a:chOff x="400954" y="1048106"/>
            <a:chExt cx="1570412" cy="203659"/>
          </a:xfrm>
        </p:grpSpPr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57871351-26FC-47D1-A6F7-E5EB7355C32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1" name="Shape 796">
                <a:extLst>
                  <a:ext uri="{FF2B5EF4-FFF2-40B4-BE49-F238E27FC236}">
                    <a16:creationId xmlns:a16="http://schemas.microsoft.com/office/drawing/2014/main" id="{D025AE74-F9C0-4A54-BC8B-2B02DADC430C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2" name="Shape 797">
                <a:extLst>
                  <a:ext uri="{FF2B5EF4-FFF2-40B4-BE49-F238E27FC236}">
                    <a16:creationId xmlns:a16="http://schemas.microsoft.com/office/drawing/2014/main" id="{E8DE1ECB-28D6-4503-8075-D633DE64B15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0" name="Text Placeholder 8">
              <a:extLst>
                <a:ext uri="{FF2B5EF4-FFF2-40B4-BE49-F238E27FC236}">
                  <a16:creationId xmlns:a16="http://schemas.microsoft.com/office/drawing/2014/main" id="{9ABE0A02-D1CA-42FB-A715-5653CE9AC04B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TLB Modify (0x1)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F4E9AD-8068-4434-8176-70A3A1ECF36A}"/>
              </a:ext>
            </a:extLst>
          </p:cNvPr>
          <p:cNvGrpSpPr/>
          <p:nvPr/>
        </p:nvGrpSpPr>
        <p:grpSpPr>
          <a:xfrm>
            <a:off x="935596" y="2376708"/>
            <a:ext cx="1570412" cy="203659"/>
            <a:chOff x="400954" y="1048106"/>
            <a:chExt cx="1570412" cy="203659"/>
          </a:xfrm>
        </p:grpSpPr>
        <p:grpSp>
          <p:nvGrpSpPr>
            <p:cNvPr id="31" name="Group 1">
              <a:extLst>
                <a:ext uri="{FF2B5EF4-FFF2-40B4-BE49-F238E27FC236}">
                  <a16:creationId xmlns:a16="http://schemas.microsoft.com/office/drawing/2014/main" id="{F8145DA6-1445-4313-9DFB-F03372AB485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3" name="Shape 796">
                <a:extLst>
                  <a:ext uri="{FF2B5EF4-FFF2-40B4-BE49-F238E27FC236}">
                    <a16:creationId xmlns:a16="http://schemas.microsoft.com/office/drawing/2014/main" id="{BBF37373-A5AE-4044-8673-4E0AD0F7022B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4" name="Shape 797">
                <a:extLst>
                  <a:ext uri="{FF2B5EF4-FFF2-40B4-BE49-F238E27FC236}">
                    <a16:creationId xmlns:a16="http://schemas.microsoft.com/office/drawing/2014/main" id="{EAF1D69E-396C-440A-AF1E-C20BF779714F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2" name="Text Placeholder 8">
              <a:extLst>
                <a:ext uri="{FF2B5EF4-FFF2-40B4-BE49-F238E27FC236}">
                  <a16:creationId xmlns:a16="http://schemas.microsoft.com/office/drawing/2014/main" id="{8AF55642-85A5-4957-9F59-2811D133DDD3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TLB Store (0x3)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7F0C5B-5192-4578-B3C3-677A1045CE52}"/>
              </a:ext>
            </a:extLst>
          </p:cNvPr>
          <p:cNvGrpSpPr/>
          <p:nvPr/>
        </p:nvGrpSpPr>
        <p:grpSpPr>
          <a:xfrm>
            <a:off x="935596" y="2786366"/>
            <a:ext cx="1872208" cy="203659"/>
            <a:chOff x="400954" y="1048106"/>
            <a:chExt cx="1872208" cy="203659"/>
          </a:xfrm>
        </p:grpSpPr>
        <p:grpSp>
          <p:nvGrpSpPr>
            <p:cNvPr id="36" name="Group 1">
              <a:extLst>
                <a:ext uri="{FF2B5EF4-FFF2-40B4-BE49-F238E27FC236}">
                  <a16:creationId xmlns:a16="http://schemas.microsoft.com/office/drawing/2014/main" id="{279D7941-76F4-472D-AF6E-230E0A370F2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8" name="Shape 796">
                <a:extLst>
                  <a:ext uri="{FF2B5EF4-FFF2-40B4-BE49-F238E27FC236}">
                    <a16:creationId xmlns:a16="http://schemas.microsoft.com/office/drawing/2014/main" id="{142B0519-E9C1-49EB-8040-AAAEBBBA930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1" name="Shape 797">
                <a:extLst>
                  <a:ext uri="{FF2B5EF4-FFF2-40B4-BE49-F238E27FC236}">
                    <a16:creationId xmlns:a16="http://schemas.microsoft.com/office/drawing/2014/main" id="{84806067-A6F9-4E72-936B-C0D55E7B07B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7" name="Text Placeholder 8">
              <a:extLst>
                <a:ext uri="{FF2B5EF4-FFF2-40B4-BE49-F238E27FC236}">
                  <a16:creationId xmlns:a16="http://schemas.microsoft.com/office/drawing/2014/main" id="{AEB15F21-F901-4846-89D7-72EDDEDA11E0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721021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 Load (0x4)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C409D8B-50B0-4735-A41B-4E953A52D09D}"/>
              </a:ext>
            </a:extLst>
          </p:cNvPr>
          <p:cNvGrpSpPr/>
          <p:nvPr/>
        </p:nvGrpSpPr>
        <p:grpSpPr>
          <a:xfrm>
            <a:off x="935596" y="3598296"/>
            <a:ext cx="1570412" cy="203659"/>
            <a:chOff x="400954" y="1048106"/>
            <a:chExt cx="1570412" cy="203659"/>
          </a:xfrm>
        </p:grpSpPr>
        <p:grpSp>
          <p:nvGrpSpPr>
            <p:cNvPr id="50" name="Group 1">
              <a:extLst>
                <a:ext uri="{FF2B5EF4-FFF2-40B4-BE49-F238E27FC236}">
                  <a16:creationId xmlns:a16="http://schemas.microsoft.com/office/drawing/2014/main" id="{9B4909C2-DD8F-4AB6-9688-0CBD3EAAA13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2" name="Shape 796">
                <a:extLst>
                  <a:ext uri="{FF2B5EF4-FFF2-40B4-BE49-F238E27FC236}">
                    <a16:creationId xmlns:a16="http://schemas.microsoft.com/office/drawing/2014/main" id="{BCA78605-B178-48ED-A4D2-7B75973CD23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3" name="Shape 797">
                <a:extLst>
                  <a:ext uri="{FF2B5EF4-FFF2-40B4-BE49-F238E27FC236}">
                    <a16:creationId xmlns:a16="http://schemas.microsoft.com/office/drawing/2014/main" id="{5C1A9DEF-052A-4179-A21F-E84076BAF01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1" name="Text Placeholder 8">
              <a:extLst>
                <a:ext uri="{FF2B5EF4-FFF2-40B4-BE49-F238E27FC236}">
                  <a16:creationId xmlns:a16="http://schemas.microsoft.com/office/drawing/2014/main" id="{5D92069F-7852-4847-854C-CE110B0D0A70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Call (0x8)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5156144-E669-4BD2-A902-DCB5948E7530}"/>
              </a:ext>
            </a:extLst>
          </p:cNvPr>
          <p:cNvGrpSpPr/>
          <p:nvPr/>
        </p:nvGrpSpPr>
        <p:grpSpPr>
          <a:xfrm>
            <a:off x="935596" y="4043924"/>
            <a:ext cx="1570412" cy="203659"/>
            <a:chOff x="400954" y="1048106"/>
            <a:chExt cx="1570412" cy="203659"/>
          </a:xfrm>
        </p:grpSpPr>
        <p:grpSp>
          <p:nvGrpSpPr>
            <p:cNvPr id="55" name="Group 1">
              <a:extLst>
                <a:ext uri="{FF2B5EF4-FFF2-40B4-BE49-F238E27FC236}">
                  <a16:creationId xmlns:a16="http://schemas.microsoft.com/office/drawing/2014/main" id="{C24777CA-BE46-4C79-9BD5-9D73AE2C292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7" name="Shape 796">
                <a:extLst>
                  <a:ext uri="{FF2B5EF4-FFF2-40B4-BE49-F238E27FC236}">
                    <a16:creationId xmlns:a16="http://schemas.microsoft.com/office/drawing/2014/main" id="{93F37DCE-ECC6-45C5-B13C-10CB4BBF980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8" name="Shape 797">
                <a:extLst>
                  <a:ext uri="{FF2B5EF4-FFF2-40B4-BE49-F238E27FC236}">
                    <a16:creationId xmlns:a16="http://schemas.microsoft.com/office/drawing/2014/main" id="{C3B6FB4E-3F67-4B5E-B386-BF416D90F9D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6" name="Text Placeholder 8">
              <a:extLst>
                <a:ext uri="{FF2B5EF4-FFF2-40B4-BE49-F238E27FC236}">
                  <a16:creationId xmlns:a16="http://schemas.microsoft.com/office/drawing/2014/main" id="{2D5C2C50-C6D4-40C3-B861-ACC7897F5EBD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 (0x9)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02C4DA6-4393-439E-A602-6CCBFBFF0105}"/>
              </a:ext>
            </a:extLst>
          </p:cNvPr>
          <p:cNvGrpSpPr/>
          <p:nvPr/>
        </p:nvGrpSpPr>
        <p:grpSpPr>
          <a:xfrm>
            <a:off x="5184068" y="1208551"/>
            <a:ext cx="1944214" cy="203659"/>
            <a:chOff x="400954" y="1048106"/>
            <a:chExt cx="1944214" cy="203659"/>
          </a:xfrm>
        </p:grpSpPr>
        <p:grpSp>
          <p:nvGrpSpPr>
            <p:cNvPr id="60" name="Group 1">
              <a:extLst>
                <a:ext uri="{FF2B5EF4-FFF2-40B4-BE49-F238E27FC236}">
                  <a16:creationId xmlns:a16="http://schemas.microsoft.com/office/drawing/2014/main" id="{176C337C-479F-4B23-B362-A18F49B2F71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62" name="Shape 796">
                <a:extLst>
                  <a:ext uri="{FF2B5EF4-FFF2-40B4-BE49-F238E27FC236}">
                    <a16:creationId xmlns:a16="http://schemas.microsoft.com/office/drawing/2014/main" id="{C8337132-E471-467A-87F9-A7A3E9E4C33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63" name="Shape 797">
                <a:extLst>
                  <a:ext uri="{FF2B5EF4-FFF2-40B4-BE49-F238E27FC236}">
                    <a16:creationId xmlns:a16="http://schemas.microsoft.com/office/drawing/2014/main" id="{47D7F13E-69D3-4E43-8D8E-C9891C81A86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1" name="Text Placeholder 8">
              <a:extLst>
                <a:ext uri="{FF2B5EF4-FFF2-40B4-BE49-F238E27FC236}">
                  <a16:creationId xmlns:a16="http://schemas.microsoft.com/office/drawing/2014/main" id="{7805AE35-3193-41AB-B08A-89A468A58D77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793027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Reserved Instruction(0xa)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61E0473-B8B5-4D5D-AC94-3B4C66D3A53D}"/>
              </a:ext>
            </a:extLst>
          </p:cNvPr>
          <p:cNvGrpSpPr/>
          <p:nvPr/>
        </p:nvGrpSpPr>
        <p:grpSpPr>
          <a:xfrm>
            <a:off x="5184068" y="1562248"/>
            <a:ext cx="1570412" cy="203659"/>
            <a:chOff x="400954" y="1048106"/>
            <a:chExt cx="1570412" cy="203659"/>
          </a:xfrm>
        </p:grpSpPr>
        <p:grpSp>
          <p:nvGrpSpPr>
            <p:cNvPr id="65" name="Group 1">
              <a:extLst>
                <a:ext uri="{FF2B5EF4-FFF2-40B4-BE49-F238E27FC236}">
                  <a16:creationId xmlns:a16="http://schemas.microsoft.com/office/drawing/2014/main" id="{60568EA4-1525-4D2C-AA69-69CAE8A579A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67" name="Shape 796">
                <a:extLst>
                  <a:ext uri="{FF2B5EF4-FFF2-40B4-BE49-F238E27FC236}">
                    <a16:creationId xmlns:a16="http://schemas.microsoft.com/office/drawing/2014/main" id="{CB674178-1E55-4B49-9D45-0AEE0003DAE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68" name="Shape 797">
                <a:extLst>
                  <a:ext uri="{FF2B5EF4-FFF2-40B4-BE49-F238E27FC236}">
                    <a16:creationId xmlns:a16="http://schemas.microsoft.com/office/drawing/2014/main" id="{6B4A1BCF-17C4-49AD-8C35-CF5E27965BE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6" name="Text Placeholder 8">
              <a:extLst>
                <a:ext uri="{FF2B5EF4-FFF2-40B4-BE49-F238E27FC236}">
                  <a16:creationId xmlns:a16="http://schemas.microsoft.com/office/drawing/2014/main" id="{B2EFD543-05A6-4114-9D64-D71FC2952264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(0xc)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363D011-A5B4-4035-9428-F03FBD5AFD85}"/>
              </a:ext>
            </a:extLst>
          </p:cNvPr>
          <p:cNvGrpSpPr/>
          <p:nvPr/>
        </p:nvGrpSpPr>
        <p:grpSpPr>
          <a:xfrm>
            <a:off x="935596" y="1975417"/>
            <a:ext cx="1570412" cy="203659"/>
            <a:chOff x="400954" y="1048106"/>
            <a:chExt cx="1570412" cy="203659"/>
          </a:xfrm>
        </p:grpSpPr>
        <p:grpSp>
          <p:nvGrpSpPr>
            <p:cNvPr id="75" name="Group 1">
              <a:extLst>
                <a:ext uri="{FF2B5EF4-FFF2-40B4-BE49-F238E27FC236}">
                  <a16:creationId xmlns:a16="http://schemas.microsoft.com/office/drawing/2014/main" id="{6F6B539F-1D5A-416F-BED4-56023B5654D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77" name="Shape 796">
                <a:extLst>
                  <a:ext uri="{FF2B5EF4-FFF2-40B4-BE49-F238E27FC236}">
                    <a16:creationId xmlns:a16="http://schemas.microsoft.com/office/drawing/2014/main" id="{382809EE-4857-467B-88F5-F0CE10C98DB8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78" name="Shape 797">
                <a:extLst>
                  <a:ext uri="{FF2B5EF4-FFF2-40B4-BE49-F238E27FC236}">
                    <a16:creationId xmlns:a16="http://schemas.microsoft.com/office/drawing/2014/main" id="{689601B8-81AD-4812-9E10-A974513DD17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76" name="Text Placeholder 8">
              <a:extLst>
                <a:ext uri="{FF2B5EF4-FFF2-40B4-BE49-F238E27FC236}">
                  <a16:creationId xmlns:a16="http://schemas.microsoft.com/office/drawing/2014/main" id="{AA891A71-08BB-472B-8D47-B4ED4831B7E1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419225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TLB Load (0x2)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0FC271A-19B7-4E88-B4C3-8D59460AA303}"/>
              </a:ext>
            </a:extLst>
          </p:cNvPr>
          <p:cNvGrpSpPr/>
          <p:nvPr/>
        </p:nvGrpSpPr>
        <p:grpSpPr>
          <a:xfrm>
            <a:off x="935596" y="3192995"/>
            <a:ext cx="1872208" cy="203659"/>
            <a:chOff x="400954" y="1048106"/>
            <a:chExt cx="1872208" cy="203659"/>
          </a:xfrm>
        </p:grpSpPr>
        <p:grpSp>
          <p:nvGrpSpPr>
            <p:cNvPr id="80" name="Group 1">
              <a:extLst>
                <a:ext uri="{FF2B5EF4-FFF2-40B4-BE49-F238E27FC236}">
                  <a16:creationId xmlns:a16="http://schemas.microsoft.com/office/drawing/2014/main" id="{91B5C97B-EB89-4197-9F9E-F02F55F1321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82" name="Shape 796">
                <a:extLst>
                  <a:ext uri="{FF2B5EF4-FFF2-40B4-BE49-F238E27FC236}">
                    <a16:creationId xmlns:a16="http://schemas.microsoft.com/office/drawing/2014/main" id="{67AA8D43-AC5C-41E1-9BB7-E57524977C3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83" name="Shape 797">
                <a:extLst>
                  <a:ext uri="{FF2B5EF4-FFF2-40B4-BE49-F238E27FC236}">
                    <a16:creationId xmlns:a16="http://schemas.microsoft.com/office/drawing/2014/main" id="{95CF3338-E92A-4AA5-BF69-2F987ACACCA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81" name="Text Placeholder 8">
              <a:extLst>
                <a:ext uri="{FF2B5EF4-FFF2-40B4-BE49-F238E27FC236}">
                  <a16:creationId xmlns:a16="http://schemas.microsoft.com/office/drawing/2014/main" id="{352208E3-98EA-4261-ABB9-E319DED7F345}"/>
                </a:ext>
              </a:extLst>
            </p:cNvPr>
            <p:cNvSpPr txBox="1"/>
            <p:nvPr/>
          </p:nvSpPr>
          <p:spPr bwMode="auto">
            <a:xfrm>
              <a:off x="552141" y="1048106"/>
              <a:ext cx="1721021" cy="20365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 Store (0x5)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02929"/>
      </p:ext>
    </p:extLst>
  </p:cSld>
  <p:clrMapOvr>
    <a:masterClrMapping/>
  </p:clrMapOvr>
  <p:transition spd="med" advClick="0" advTm="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C0426C-2F7E-4296-BF34-245C925F130D}"/>
              </a:ext>
            </a:extLst>
          </p:cNvPr>
          <p:cNvGrpSpPr/>
          <p:nvPr/>
        </p:nvGrpSpPr>
        <p:grpSpPr>
          <a:xfrm>
            <a:off x="729504" y="960052"/>
            <a:ext cx="754061" cy="236929"/>
            <a:chOff x="400954" y="1028107"/>
            <a:chExt cx="754061" cy="236929"/>
          </a:xfrm>
        </p:grpSpPr>
        <p:grpSp>
          <p:nvGrpSpPr>
            <p:cNvPr id="2" name="Group 1"/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" name="Shape 796"/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9516" name="Shape 797"/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9" name="Text Placeholder 8"/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CBA9D8-7BA3-4702-9F05-A916983FE0FD}"/>
              </a:ext>
            </a:extLst>
          </p:cNvPr>
          <p:cNvGrpSpPr/>
          <p:nvPr/>
        </p:nvGrpSpPr>
        <p:grpSpPr>
          <a:xfrm>
            <a:off x="-1343" y="13202"/>
            <a:ext cx="2768629" cy="946849"/>
            <a:chOff x="-1343" y="13202"/>
            <a:chExt cx="2768629" cy="94684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135301-6BEB-4606-9943-91D71B6BF05D}"/>
                </a:ext>
              </a:extLst>
            </p:cNvPr>
            <p:cNvSpPr txBox="1"/>
            <p:nvPr/>
          </p:nvSpPr>
          <p:spPr>
            <a:xfrm>
              <a:off x="0" y="13202"/>
              <a:ext cx="2767286" cy="9468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7EEDC5-B117-4935-93F4-99E263B47EA5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65D608C8-4C9B-4034-8143-EE518D3FE5D6}"/>
                </a:ext>
              </a:extLst>
            </p:cNvPr>
            <p:cNvSpPr txBox="1"/>
            <p:nvPr/>
          </p:nvSpPr>
          <p:spPr>
            <a:xfrm>
              <a:off x="215867" y="216605"/>
              <a:ext cx="754061" cy="561696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指令集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685165"/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文本框 38">
              <a:extLst>
                <a:ext uri="{FF2B5EF4-FFF2-40B4-BE49-F238E27FC236}">
                  <a16:creationId xmlns:a16="http://schemas.microsoft.com/office/drawing/2014/main" id="{BE00EB27-FEAF-4504-97F0-6DFA134F9F67}"/>
                </a:ext>
              </a:extLst>
            </p:cNvPr>
            <p:cNvSpPr txBox="1"/>
            <p:nvPr/>
          </p:nvSpPr>
          <p:spPr>
            <a:xfrm>
              <a:off x="215867" y="532080"/>
              <a:ext cx="971757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Instruction set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02B475-B856-4ADE-A8A6-B2BB4E2B1F61}"/>
              </a:ext>
            </a:extLst>
          </p:cNvPr>
          <p:cNvGrpSpPr/>
          <p:nvPr/>
        </p:nvGrpSpPr>
        <p:grpSpPr>
          <a:xfrm>
            <a:off x="729504" y="1300689"/>
            <a:ext cx="754061" cy="236929"/>
            <a:chOff x="400954" y="1028107"/>
            <a:chExt cx="754061" cy="236929"/>
          </a:xfrm>
        </p:grpSpPr>
        <p:grpSp>
          <p:nvGrpSpPr>
            <p:cNvPr id="14" name="Group 1">
              <a:extLst>
                <a:ext uri="{FF2B5EF4-FFF2-40B4-BE49-F238E27FC236}">
                  <a16:creationId xmlns:a16="http://schemas.microsoft.com/office/drawing/2014/main" id="{7BF0BC35-C8CA-48EB-AE5C-A498AF3F758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7" name="Shape 796">
                <a:extLst>
                  <a:ext uri="{FF2B5EF4-FFF2-40B4-BE49-F238E27FC236}">
                    <a16:creationId xmlns:a16="http://schemas.microsoft.com/office/drawing/2014/main" id="{3519C3E0-6619-49A5-B8DE-7E053D6C45BB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8" name="Shape 797">
                <a:extLst>
                  <a:ext uri="{FF2B5EF4-FFF2-40B4-BE49-F238E27FC236}">
                    <a16:creationId xmlns:a16="http://schemas.microsoft.com/office/drawing/2014/main" id="{CC7F2983-F75C-45DB-8A22-44B9008AE253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0D01D5C1-7DEF-49F7-AEAF-6702ACE80425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ADDI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AD83B40-E7DF-4D54-B97D-C308E1A8D403}"/>
              </a:ext>
            </a:extLst>
          </p:cNvPr>
          <p:cNvGrpSpPr/>
          <p:nvPr/>
        </p:nvGrpSpPr>
        <p:grpSpPr>
          <a:xfrm>
            <a:off x="738054" y="1670249"/>
            <a:ext cx="827741" cy="250606"/>
            <a:chOff x="400954" y="1014431"/>
            <a:chExt cx="827741" cy="250606"/>
          </a:xfrm>
        </p:grpSpPr>
        <p:grpSp>
          <p:nvGrpSpPr>
            <p:cNvPr id="20" name="Group 1">
              <a:extLst>
                <a:ext uri="{FF2B5EF4-FFF2-40B4-BE49-F238E27FC236}">
                  <a16:creationId xmlns:a16="http://schemas.microsoft.com/office/drawing/2014/main" id="{5FC2B2DC-310A-4244-9DBA-6645499965A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2" name="Shape 796">
                <a:extLst>
                  <a:ext uri="{FF2B5EF4-FFF2-40B4-BE49-F238E27FC236}">
                    <a16:creationId xmlns:a16="http://schemas.microsoft.com/office/drawing/2014/main" id="{502C25E6-7BFF-4A7B-BF95-8F968E65E11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3" name="Shape 797">
                <a:extLst>
                  <a:ext uri="{FF2B5EF4-FFF2-40B4-BE49-F238E27FC236}">
                    <a16:creationId xmlns:a16="http://schemas.microsoft.com/office/drawing/2014/main" id="{65BB77AD-ECC6-4BFA-89A4-0D52ADE7A4A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1" name="Text Placeholder 8">
              <a:extLst>
                <a:ext uri="{FF2B5EF4-FFF2-40B4-BE49-F238E27FC236}">
                  <a16:creationId xmlns:a16="http://schemas.microsoft.com/office/drawing/2014/main" id="{4BD1DD68-1584-4512-B2B6-25A4CF8C772A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ADDU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48E6EAF-2A12-4B0C-90B8-FE6918D95496}"/>
              </a:ext>
            </a:extLst>
          </p:cNvPr>
          <p:cNvGrpSpPr/>
          <p:nvPr/>
        </p:nvGrpSpPr>
        <p:grpSpPr>
          <a:xfrm>
            <a:off x="729381" y="2028195"/>
            <a:ext cx="899749" cy="236929"/>
            <a:chOff x="400954" y="1028107"/>
            <a:chExt cx="899749" cy="236929"/>
          </a:xfrm>
        </p:grpSpPr>
        <p:grpSp>
          <p:nvGrpSpPr>
            <p:cNvPr id="25" name="Group 1">
              <a:extLst>
                <a:ext uri="{FF2B5EF4-FFF2-40B4-BE49-F238E27FC236}">
                  <a16:creationId xmlns:a16="http://schemas.microsoft.com/office/drawing/2014/main" id="{8062E21A-7F88-49CC-9BD1-A94305DF46F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7" name="Shape 796">
                <a:extLst>
                  <a:ext uri="{FF2B5EF4-FFF2-40B4-BE49-F238E27FC236}">
                    <a16:creationId xmlns:a16="http://schemas.microsoft.com/office/drawing/2014/main" id="{AF15D9AA-C88B-463B-B785-F9E72013194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8" name="Shape 797">
                <a:extLst>
                  <a:ext uri="{FF2B5EF4-FFF2-40B4-BE49-F238E27FC236}">
                    <a16:creationId xmlns:a16="http://schemas.microsoft.com/office/drawing/2014/main" id="{7FE215C2-BB98-4D9F-A3E3-15BE1E71CF1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6" name="Text Placeholder 8">
              <a:extLst>
                <a:ext uri="{FF2B5EF4-FFF2-40B4-BE49-F238E27FC236}">
                  <a16:creationId xmlns:a16="http://schemas.microsoft.com/office/drawing/2014/main" id="{82B1698E-949F-4A60-BC90-1F53E50809D3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ADDIU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98FE3C2-84F5-494D-A1D2-CA7F2EF4F693}"/>
              </a:ext>
            </a:extLst>
          </p:cNvPr>
          <p:cNvGrpSpPr/>
          <p:nvPr/>
        </p:nvGrpSpPr>
        <p:grpSpPr>
          <a:xfrm>
            <a:off x="738146" y="3132067"/>
            <a:ext cx="827741" cy="250606"/>
            <a:chOff x="400954" y="1014431"/>
            <a:chExt cx="827741" cy="250606"/>
          </a:xfrm>
        </p:grpSpPr>
        <p:grpSp>
          <p:nvGrpSpPr>
            <p:cNvPr id="32" name="Group 1">
              <a:extLst>
                <a:ext uri="{FF2B5EF4-FFF2-40B4-BE49-F238E27FC236}">
                  <a16:creationId xmlns:a16="http://schemas.microsoft.com/office/drawing/2014/main" id="{132CA100-FDC9-455A-8331-03B1A3FCA6E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4" name="Shape 796">
                <a:extLst>
                  <a:ext uri="{FF2B5EF4-FFF2-40B4-BE49-F238E27FC236}">
                    <a16:creationId xmlns:a16="http://schemas.microsoft.com/office/drawing/2014/main" id="{FC263592-EF56-478F-B9F0-F4B7D6F38B10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5" name="Shape 797">
                <a:extLst>
                  <a:ext uri="{FF2B5EF4-FFF2-40B4-BE49-F238E27FC236}">
                    <a16:creationId xmlns:a16="http://schemas.microsoft.com/office/drawing/2014/main" id="{7712AFD5-4923-4250-A182-C2D02091E399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3" name="Text Placeholder 8">
              <a:extLst>
                <a:ext uri="{FF2B5EF4-FFF2-40B4-BE49-F238E27FC236}">
                  <a16:creationId xmlns:a16="http://schemas.microsoft.com/office/drawing/2014/main" id="{4DBD5ABA-2499-45E5-97C1-B3B838640511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SLT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BA402B1-9502-471C-89C9-9753FC4AF37D}"/>
              </a:ext>
            </a:extLst>
          </p:cNvPr>
          <p:cNvGrpSpPr/>
          <p:nvPr/>
        </p:nvGrpSpPr>
        <p:grpSpPr>
          <a:xfrm>
            <a:off x="730984" y="2384988"/>
            <a:ext cx="827741" cy="250606"/>
            <a:chOff x="400954" y="1014431"/>
            <a:chExt cx="827741" cy="250606"/>
          </a:xfrm>
        </p:grpSpPr>
        <p:grpSp>
          <p:nvGrpSpPr>
            <p:cNvPr id="37" name="Group 1">
              <a:extLst>
                <a:ext uri="{FF2B5EF4-FFF2-40B4-BE49-F238E27FC236}">
                  <a16:creationId xmlns:a16="http://schemas.microsoft.com/office/drawing/2014/main" id="{5B39CFF5-8111-4188-AC10-3333923A389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1" name="Shape 796">
                <a:extLst>
                  <a:ext uri="{FF2B5EF4-FFF2-40B4-BE49-F238E27FC236}">
                    <a16:creationId xmlns:a16="http://schemas.microsoft.com/office/drawing/2014/main" id="{36C2CC8D-B6D3-4740-B65C-6F9A7F9E9F1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2" name="Shape 797">
                <a:extLst>
                  <a:ext uri="{FF2B5EF4-FFF2-40B4-BE49-F238E27FC236}">
                    <a16:creationId xmlns:a16="http://schemas.microsoft.com/office/drawing/2014/main" id="{4EB6E4C0-8A9D-43FA-9019-7F189E38C68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8" name="Text Placeholder 8">
              <a:extLst>
                <a:ext uri="{FF2B5EF4-FFF2-40B4-BE49-F238E27FC236}">
                  <a16:creationId xmlns:a16="http://schemas.microsoft.com/office/drawing/2014/main" id="{F3FA0347-C9D0-4495-8C95-BA34857D5124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286DE2B-3849-4542-9EBB-66DD135C3354}"/>
              </a:ext>
            </a:extLst>
          </p:cNvPr>
          <p:cNvGrpSpPr/>
          <p:nvPr/>
        </p:nvGrpSpPr>
        <p:grpSpPr>
          <a:xfrm>
            <a:off x="729381" y="2762404"/>
            <a:ext cx="827741" cy="250606"/>
            <a:chOff x="400954" y="1014431"/>
            <a:chExt cx="827741" cy="250606"/>
          </a:xfrm>
        </p:grpSpPr>
        <p:grpSp>
          <p:nvGrpSpPr>
            <p:cNvPr id="44" name="Group 1">
              <a:extLst>
                <a:ext uri="{FF2B5EF4-FFF2-40B4-BE49-F238E27FC236}">
                  <a16:creationId xmlns:a16="http://schemas.microsoft.com/office/drawing/2014/main" id="{90D83B10-7C80-417E-8EE4-92605E28F6C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8" name="Shape 796">
                <a:extLst>
                  <a:ext uri="{FF2B5EF4-FFF2-40B4-BE49-F238E27FC236}">
                    <a16:creationId xmlns:a16="http://schemas.microsoft.com/office/drawing/2014/main" id="{46BABAE3-BC72-4D77-B8A7-F493350D27F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9" name="Shape 797">
                <a:extLst>
                  <a:ext uri="{FF2B5EF4-FFF2-40B4-BE49-F238E27FC236}">
                    <a16:creationId xmlns:a16="http://schemas.microsoft.com/office/drawing/2014/main" id="{0371E23F-05F5-42E4-BC0D-D653E3807BE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7" name="Text Placeholder 8">
              <a:extLst>
                <a:ext uri="{FF2B5EF4-FFF2-40B4-BE49-F238E27FC236}">
                  <a16:creationId xmlns:a16="http://schemas.microsoft.com/office/drawing/2014/main" id="{0A8C6FF7-50EA-412C-B757-C0A53F53F739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SUBU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BCF344F-6364-4B1D-A51E-183F459B85C2}"/>
              </a:ext>
            </a:extLst>
          </p:cNvPr>
          <p:cNvGrpSpPr/>
          <p:nvPr/>
        </p:nvGrpSpPr>
        <p:grpSpPr>
          <a:xfrm>
            <a:off x="729381" y="3520336"/>
            <a:ext cx="827741" cy="250606"/>
            <a:chOff x="400954" y="1014431"/>
            <a:chExt cx="827741" cy="250606"/>
          </a:xfrm>
        </p:grpSpPr>
        <p:grpSp>
          <p:nvGrpSpPr>
            <p:cNvPr id="51" name="Group 1">
              <a:extLst>
                <a:ext uri="{FF2B5EF4-FFF2-40B4-BE49-F238E27FC236}">
                  <a16:creationId xmlns:a16="http://schemas.microsoft.com/office/drawing/2014/main" id="{1DACAEAB-E469-4C6B-BFFE-3A47FE1117E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3" name="Shape 796">
                <a:extLst>
                  <a:ext uri="{FF2B5EF4-FFF2-40B4-BE49-F238E27FC236}">
                    <a16:creationId xmlns:a16="http://schemas.microsoft.com/office/drawing/2014/main" id="{A9653C0F-F99B-40AA-88EE-9A4DB1544F3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4" name="Shape 797">
                <a:extLst>
                  <a:ext uri="{FF2B5EF4-FFF2-40B4-BE49-F238E27FC236}">
                    <a16:creationId xmlns:a16="http://schemas.microsoft.com/office/drawing/2014/main" id="{949A46E8-F52A-4B32-8291-5405FC6F0E2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2" name="Text Placeholder 8">
              <a:extLst>
                <a:ext uri="{FF2B5EF4-FFF2-40B4-BE49-F238E27FC236}">
                  <a16:creationId xmlns:a16="http://schemas.microsoft.com/office/drawing/2014/main" id="{7B324664-3329-41EB-8264-B0DB50B92E99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SLTI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E8F19A2-6961-4D21-B476-7154E602876A}"/>
              </a:ext>
            </a:extLst>
          </p:cNvPr>
          <p:cNvGrpSpPr/>
          <p:nvPr/>
        </p:nvGrpSpPr>
        <p:grpSpPr>
          <a:xfrm>
            <a:off x="738054" y="3899363"/>
            <a:ext cx="827741" cy="250606"/>
            <a:chOff x="400954" y="1014431"/>
            <a:chExt cx="827741" cy="250606"/>
          </a:xfrm>
        </p:grpSpPr>
        <p:grpSp>
          <p:nvGrpSpPr>
            <p:cNvPr id="56" name="Group 1">
              <a:extLst>
                <a:ext uri="{FF2B5EF4-FFF2-40B4-BE49-F238E27FC236}">
                  <a16:creationId xmlns:a16="http://schemas.microsoft.com/office/drawing/2014/main" id="{AA5129E6-A82C-44A5-9995-451479D8A38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58" name="Shape 796">
                <a:extLst>
                  <a:ext uri="{FF2B5EF4-FFF2-40B4-BE49-F238E27FC236}">
                    <a16:creationId xmlns:a16="http://schemas.microsoft.com/office/drawing/2014/main" id="{E76ECC25-C8B1-4B54-987E-75A3274B97B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59" name="Shape 797">
                <a:extLst>
                  <a:ext uri="{FF2B5EF4-FFF2-40B4-BE49-F238E27FC236}">
                    <a16:creationId xmlns:a16="http://schemas.microsoft.com/office/drawing/2014/main" id="{E31D0E90-D012-43F5-9129-670C2FD1740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7" name="Text Placeholder 8">
              <a:extLst>
                <a:ext uri="{FF2B5EF4-FFF2-40B4-BE49-F238E27FC236}">
                  <a16:creationId xmlns:a16="http://schemas.microsoft.com/office/drawing/2014/main" id="{BF8EA74E-3950-49EB-8A6F-7F8F24DE11FE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SLTU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831D253-19B4-4988-852E-44E15BDDFA77}"/>
              </a:ext>
            </a:extLst>
          </p:cNvPr>
          <p:cNvGrpSpPr/>
          <p:nvPr/>
        </p:nvGrpSpPr>
        <p:grpSpPr>
          <a:xfrm>
            <a:off x="729381" y="4292676"/>
            <a:ext cx="827741" cy="250606"/>
            <a:chOff x="400954" y="1014431"/>
            <a:chExt cx="827741" cy="250606"/>
          </a:xfrm>
        </p:grpSpPr>
        <p:grpSp>
          <p:nvGrpSpPr>
            <p:cNvPr id="61" name="Group 1">
              <a:extLst>
                <a:ext uri="{FF2B5EF4-FFF2-40B4-BE49-F238E27FC236}">
                  <a16:creationId xmlns:a16="http://schemas.microsoft.com/office/drawing/2014/main" id="{5E3659F6-0E3A-4F52-BF6F-C69E4A41C45F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63" name="Shape 796">
                <a:extLst>
                  <a:ext uri="{FF2B5EF4-FFF2-40B4-BE49-F238E27FC236}">
                    <a16:creationId xmlns:a16="http://schemas.microsoft.com/office/drawing/2014/main" id="{D1AAFB3B-E80F-4E64-A7E9-B57CB23D770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64" name="Shape 797">
                <a:extLst>
                  <a:ext uri="{FF2B5EF4-FFF2-40B4-BE49-F238E27FC236}">
                    <a16:creationId xmlns:a16="http://schemas.microsoft.com/office/drawing/2014/main" id="{58411A17-2F7F-4D5D-8EC3-4B4C20ACE6F5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2" name="Text Placeholder 8">
              <a:extLst>
                <a:ext uri="{FF2B5EF4-FFF2-40B4-BE49-F238E27FC236}">
                  <a16:creationId xmlns:a16="http://schemas.microsoft.com/office/drawing/2014/main" id="{B8DA5388-3F22-4B13-9800-7033D262F45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SLTIU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717D4DE-F9FD-40BA-8C16-164EB254F70B}"/>
              </a:ext>
            </a:extLst>
          </p:cNvPr>
          <p:cNvGrpSpPr/>
          <p:nvPr/>
        </p:nvGrpSpPr>
        <p:grpSpPr>
          <a:xfrm>
            <a:off x="1633126" y="960052"/>
            <a:ext cx="754061" cy="236929"/>
            <a:chOff x="400954" y="1028107"/>
            <a:chExt cx="754061" cy="236929"/>
          </a:xfrm>
        </p:grpSpPr>
        <p:grpSp>
          <p:nvGrpSpPr>
            <p:cNvPr id="76" name="Group 1">
              <a:extLst>
                <a:ext uri="{FF2B5EF4-FFF2-40B4-BE49-F238E27FC236}">
                  <a16:creationId xmlns:a16="http://schemas.microsoft.com/office/drawing/2014/main" id="{540E61CC-16FF-4E37-83E5-EEF4921F491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78" name="Shape 796">
                <a:extLst>
                  <a:ext uri="{FF2B5EF4-FFF2-40B4-BE49-F238E27FC236}">
                    <a16:creationId xmlns:a16="http://schemas.microsoft.com/office/drawing/2014/main" id="{0DCF2314-0E8C-4913-8282-73B3FBD35EF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79" name="Shape 797">
                <a:extLst>
                  <a:ext uri="{FF2B5EF4-FFF2-40B4-BE49-F238E27FC236}">
                    <a16:creationId xmlns:a16="http://schemas.microsoft.com/office/drawing/2014/main" id="{8BD612A4-7A87-488E-BFFD-C217C43F7E3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77" name="Text Placeholder 8">
              <a:extLst>
                <a:ext uri="{FF2B5EF4-FFF2-40B4-BE49-F238E27FC236}">
                  <a16:creationId xmlns:a16="http://schemas.microsoft.com/office/drawing/2014/main" id="{9E3C6467-A61F-4F5B-820C-B416F80D7B51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B2ACA74-0991-477F-BA1D-13AFAFE6CFA3}"/>
              </a:ext>
            </a:extLst>
          </p:cNvPr>
          <p:cNvGrpSpPr/>
          <p:nvPr/>
        </p:nvGrpSpPr>
        <p:grpSpPr>
          <a:xfrm>
            <a:off x="1633126" y="1300689"/>
            <a:ext cx="754061" cy="236929"/>
            <a:chOff x="400954" y="1028107"/>
            <a:chExt cx="754061" cy="236929"/>
          </a:xfrm>
        </p:grpSpPr>
        <p:grpSp>
          <p:nvGrpSpPr>
            <p:cNvPr id="81" name="Group 1">
              <a:extLst>
                <a:ext uri="{FF2B5EF4-FFF2-40B4-BE49-F238E27FC236}">
                  <a16:creationId xmlns:a16="http://schemas.microsoft.com/office/drawing/2014/main" id="{B72AF64E-B214-498C-A216-7F5066296101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83" name="Shape 796">
                <a:extLst>
                  <a:ext uri="{FF2B5EF4-FFF2-40B4-BE49-F238E27FC236}">
                    <a16:creationId xmlns:a16="http://schemas.microsoft.com/office/drawing/2014/main" id="{F98AB448-DF26-40D5-BF8F-C160F6A0D82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84" name="Shape 797">
                <a:extLst>
                  <a:ext uri="{FF2B5EF4-FFF2-40B4-BE49-F238E27FC236}">
                    <a16:creationId xmlns:a16="http://schemas.microsoft.com/office/drawing/2014/main" id="{B68532B0-0585-492A-BC50-2989B37E5346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82" name="Text Placeholder 8">
              <a:extLst>
                <a:ext uri="{FF2B5EF4-FFF2-40B4-BE49-F238E27FC236}">
                  <a16:creationId xmlns:a16="http://schemas.microsoft.com/office/drawing/2014/main" id="{0C6687AE-B1EC-4D8E-B554-86992161C34B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DIVU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417E5E9-6D8A-4CCC-97A6-B5D9F4C2EC38}"/>
              </a:ext>
            </a:extLst>
          </p:cNvPr>
          <p:cNvGrpSpPr/>
          <p:nvPr/>
        </p:nvGrpSpPr>
        <p:grpSpPr>
          <a:xfrm>
            <a:off x="1641676" y="1670249"/>
            <a:ext cx="827741" cy="250606"/>
            <a:chOff x="400954" y="1014431"/>
            <a:chExt cx="827741" cy="250606"/>
          </a:xfrm>
        </p:grpSpPr>
        <p:grpSp>
          <p:nvGrpSpPr>
            <p:cNvPr id="86" name="Group 1">
              <a:extLst>
                <a:ext uri="{FF2B5EF4-FFF2-40B4-BE49-F238E27FC236}">
                  <a16:creationId xmlns:a16="http://schemas.microsoft.com/office/drawing/2014/main" id="{014270B0-96B5-4134-9349-5A5C647B550F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88" name="Shape 796">
                <a:extLst>
                  <a:ext uri="{FF2B5EF4-FFF2-40B4-BE49-F238E27FC236}">
                    <a16:creationId xmlns:a16="http://schemas.microsoft.com/office/drawing/2014/main" id="{14128929-BC6B-4ED9-96B7-BD2F160AEF44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89" name="Shape 797">
                <a:extLst>
                  <a:ext uri="{FF2B5EF4-FFF2-40B4-BE49-F238E27FC236}">
                    <a16:creationId xmlns:a16="http://schemas.microsoft.com/office/drawing/2014/main" id="{88A833E0-DCDC-4E5A-B531-9E68AE8A8B4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87" name="Text Placeholder 8">
              <a:extLst>
                <a:ext uri="{FF2B5EF4-FFF2-40B4-BE49-F238E27FC236}">
                  <a16:creationId xmlns:a16="http://schemas.microsoft.com/office/drawing/2014/main" id="{1382E356-BA43-4A94-8FA6-2D46AC198B55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1DC0066-5F1C-415B-A6A4-3680C63A44A4}"/>
              </a:ext>
            </a:extLst>
          </p:cNvPr>
          <p:cNvGrpSpPr/>
          <p:nvPr/>
        </p:nvGrpSpPr>
        <p:grpSpPr>
          <a:xfrm>
            <a:off x="1633003" y="2028195"/>
            <a:ext cx="899749" cy="236929"/>
            <a:chOff x="400954" y="1028107"/>
            <a:chExt cx="899749" cy="236929"/>
          </a:xfrm>
        </p:grpSpPr>
        <p:grpSp>
          <p:nvGrpSpPr>
            <p:cNvPr id="91" name="Group 1">
              <a:extLst>
                <a:ext uri="{FF2B5EF4-FFF2-40B4-BE49-F238E27FC236}">
                  <a16:creationId xmlns:a16="http://schemas.microsoft.com/office/drawing/2014/main" id="{18CF7CC2-9F05-48DD-8EA9-4E08815B451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93" name="Shape 796">
                <a:extLst>
                  <a:ext uri="{FF2B5EF4-FFF2-40B4-BE49-F238E27FC236}">
                    <a16:creationId xmlns:a16="http://schemas.microsoft.com/office/drawing/2014/main" id="{DCD25A39-5A58-4F71-9FD1-416CCD0E50C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94" name="Shape 797">
                <a:extLst>
                  <a:ext uri="{FF2B5EF4-FFF2-40B4-BE49-F238E27FC236}">
                    <a16:creationId xmlns:a16="http://schemas.microsoft.com/office/drawing/2014/main" id="{AA4B3660-04C8-42A0-855A-F500263D52D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92" name="Text Placeholder 8">
              <a:extLst>
                <a:ext uri="{FF2B5EF4-FFF2-40B4-BE49-F238E27FC236}">
                  <a16:creationId xmlns:a16="http://schemas.microsoft.com/office/drawing/2014/main" id="{6E07B72D-1A5A-45B3-B453-1A994AE5B4D5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0092B38-1BD4-4292-BC3E-505C414F4021}"/>
              </a:ext>
            </a:extLst>
          </p:cNvPr>
          <p:cNvGrpSpPr/>
          <p:nvPr/>
        </p:nvGrpSpPr>
        <p:grpSpPr>
          <a:xfrm>
            <a:off x="1641768" y="3151477"/>
            <a:ext cx="963465" cy="231196"/>
            <a:chOff x="400954" y="1033841"/>
            <a:chExt cx="963465" cy="231196"/>
          </a:xfrm>
        </p:grpSpPr>
        <p:grpSp>
          <p:nvGrpSpPr>
            <p:cNvPr id="96" name="Group 1">
              <a:extLst>
                <a:ext uri="{FF2B5EF4-FFF2-40B4-BE49-F238E27FC236}">
                  <a16:creationId xmlns:a16="http://schemas.microsoft.com/office/drawing/2014/main" id="{632FB8D6-66E2-4A8C-A6FE-F1002C84C75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98" name="Shape 796">
                <a:extLst>
                  <a:ext uri="{FF2B5EF4-FFF2-40B4-BE49-F238E27FC236}">
                    <a16:creationId xmlns:a16="http://schemas.microsoft.com/office/drawing/2014/main" id="{50D9345F-4D77-40DA-8ADE-431A129412E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99" name="Shape 797">
                <a:extLst>
                  <a:ext uri="{FF2B5EF4-FFF2-40B4-BE49-F238E27FC236}">
                    <a16:creationId xmlns:a16="http://schemas.microsoft.com/office/drawing/2014/main" id="{6C491876-3C58-480F-BD1B-4897E42BE6C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97" name="Text Placeholder 8">
              <a:extLst>
                <a:ext uri="{FF2B5EF4-FFF2-40B4-BE49-F238E27FC236}">
                  <a16:creationId xmlns:a16="http://schemas.microsoft.com/office/drawing/2014/main" id="{B67C71A8-C4AB-4AF1-B2E2-1125153CBEE5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MADDU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1EAFAAD-D6DC-4BA0-8666-87470948F837}"/>
              </a:ext>
            </a:extLst>
          </p:cNvPr>
          <p:cNvGrpSpPr/>
          <p:nvPr/>
        </p:nvGrpSpPr>
        <p:grpSpPr>
          <a:xfrm>
            <a:off x="1634606" y="2368832"/>
            <a:ext cx="898145" cy="266762"/>
            <a:chOff x="400954" y="998275"/>
            <a:chExt cx="898145" cy="266762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CE0764C2-5C17-47C9-ABCC-A97E6D2CFBA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03" name="Shape 796">
                <a:extLst>
                  <a:ext uri="{FF2B5EF4-FFF2-40B4-BE49-F238E27FC236}">
                    <a16:creationId xmlns:a16="http://schemas.microsoft.com/office/drawing/2014/main" id="{F8332176-0CC1-4285-9D71-2118C233503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04" name="Shape 797">
                <a:extLst>
                  <a:ext uri="{FF2B5EF4-FFF2-40B4-BE49-F238E27FC236}">
                    <a16:creationId xmlns:a16="http://schemas.microsoft.com/office/drawing/2014/main" id="{BB7529E5-D607-432B-87F7-17C75B94795F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02" name="Text Placeholder 8">
              <a:extLst>
                <a:ext uri="{FF2B5EF4-FFF2-40B4-BE49-F238E27FC236}">
                  <a16:creationId xmlns:a16="http://schemas.microsoft.com/office/drawing/2014/main" id="{CBCFBA33-1FA5-47C9-BAA0-3D46B6B53D49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MULTU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3EAF077-E2AD-4886-8B29-C28CB3C06495}"/>
              </a:ext>
            </a:extLst>
          </p:cNvPr>
          <p:cNvGrpSpPr/>
          <p:nvPr/>
        </p:nvGrpSpPr>
        <p:grpSpPr>
          <a:xfrm>
            <a:off x="1633003" y="2762404"/>
            <a:ext cx="827741" cy="250606"/>
            <a:chOff x="400954" y="1014431"/>
            <a:chExt cx="827741" cy="250606"/>
          </a:xfrm>
        </p:grpSpPr>
        <p:grpSp>
          <p:nvGrpSpPr>
            <p:cNvPr id="106" name="Group 1">
              <a:extLst>
                <a:ext uri="{FF2B5EF4-FFF2-40B4-BE49-F238E27FC236}">
                  <a16:creationId xmlns:a16="http://schemas.microsoft.com/office/drawing/2014/main" id="{CAB63C44-14A5-4364-BE52-BB24C14CD9A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08" name="Shape 796">
                <a:extLst>
                  <a:ext uri="{FF2B5EF4-FFF2-40B4-BE49-F238E27FC236}">
                    <a16:creationId xmlns:a16="http://schemas.microsoft.com/office/drawing/2014/main" id="{E82FC7FB-F1CE-4953-ADA2-581DCD46356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09" name="Shape 797">
                <a:extLst>
                  <a:ext uri="{FF2B5EF4-FFF2-40B4-BE49-F238E27FC236}">
                    <a16:creationId xmlns:a16="http://schemas.microsoft.com/office/drawing/2014/main" id="{15C3A168-F454-467D-A2B2-5F59642300D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07" name="Text Placeholder 8">
              <a:extLst>
                <a:ext uri="{FF2B5EF4-FFF2-40B4-BE49-F238E27FC236}">
                  <a16:creationId xmlns:a16="http://schemas.microsoft.com/office/drawing/2014/main" id="{59E3F28D-0B36-424C-B99F-5201154FB5CC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MADD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57A67A3-57BC-4804-ADFD-BC63F15D9ADB}"/>
              </a:ext>
            </a:extLst>
          </p:cNvPr>
          <p:cNvGrpSpPr/>
          <p:nvPr/>
        </p:nvGrpSpPr>
        <p:grpSpPr>
          <a:xfrm>
            <a:off x="1633003" y="3520336"/>
            <a:ext cx="827741" cy="250606"/>
            <a:chOff x="400954" y="1014431"/>
            <a:chExt cx="827741" cy="250606"/>
          </a:xfrm>
        </p:grpSpPr>
        <p:grpSp>
          <p:nvGrpSpPr>
            <p:cNvPr id="111" name="Group 1">
              <a:extLst>
                <a:ext uri="{FF2B5EF4-FFF2-40B4-BE49-F238E27FC236}">
                  <a16:creationId xmlns:a16="http://schemas.microsoft.com/office/drawing/2014/main" id="{23384FCE-A399-4331-B112-64389F3E1E7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13" name="Shape 796">
                <a:extLst>
                  <a:ext uri="{FF2B5EF4-FFF2-40B4-BE49-F238E27FC236}">
                    <a16:creationId xmlns:a16="http://schemas.microsoft.com/office/drawing/2014/main" id="{B27E9C1D-BFA1-46D2-9435-527CF7BBDF60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14" name="Shape 797">
                <a:extLst>
                  <a:ext uri="{FF2B5EF4-FFF2-40B4-BE49-F238E27FC236}">
                    <a16:creationId xmlns:a16="http://schemas.microsoft.com/office/drawing/2014/main" id="{A367C204-FE76-4E08-B8F7-84C46929CD0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12" name="Text Placeholder 8">
              <a:extLst>
                <a:ext uri="{FF2B5EF4-FFF2-40B4-BE49-F238E27FC236}">
                  <a16:creationId xmlns:a16="http://schemas.microsoft.com/office/drawing/2014/main" id="{CD365275-3929-470A-B455-F29225011FFE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MSUB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8D928D5-7721-4332-8AF2-080D065B530D}"/>
              </a:ext>
            </a:extLst>
          </p:cNvPr>
          <p:cNvGrpSpPr/>
          <p:nvPr/>
        </p:nvGrpSpPr>
        <p:grpSpPr>
          <a:xfrm>
            <a:off x="1641676" y="3908605"/>
            <a:ext cx="963465" cy="241364"/>
            <a:chOff x="400954" y="1023673"/>
            <a:chExt cx="963465" cy="241364"/>
          </a:xfrm>
        </p:grpSpPr>
        <p:grpSp>
          <p:nvGrpSpPr>
            <p:cNvPr id="116" name="Group 1">
              <a:extLst>
                <a:ext uri="{FF2B5EF4-FFF2-40B4-BE49-F238E27FC236}">
                  <a16:creationId xmlns:a16="http://schemas.microsoft.com/office/drawing/2014/main" id="{76FBF7FD-CE82-4A98-B416-FD019ED317EE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18" name="Shape 796">
                <a:extLst>
                  <a:ext uri="{FF2B5EF4-FFF2-40B4-BE49-F238E27FC236}">
                    <a16:creationId xmlns:a16="http://schemas.microsoft.com/office/drawing/2014/main" id="{259BA66A-F28E-4C96-B152-98F68CD0CD6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19" name="Shape 797">
                <a:extLst>
                  <a:ext uri="{FF2B5EF4-FFF2-40B4-BE49-F238E27FC236}">
                    <a16:creationId xmlns:a16="http://schemas.microsoft.com/office/drawing/2014/main" id="{FF3417A5-2CAF-45E3-BF54-2965020181F6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17" name="Text Placeholder 8">
              <a:extLst>
                <a:ext uri="{FF2B5EF4-FFF2-40B4-BE49-F238E27FC236}">
                  <a16:creationId xmlns:a16="http://schemas.microsoft.com/office/drawing/2014/main" id="{92CCEFC9-44CF-44E7-895A-62456667ADEE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MSUBU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FC3E206-53AA-4F51-9854-F9750E808892}"/>
              </a:ext>
            </a:extLst>
          </p:cNvPr>
          <p:cNvGrpSpPr/>
          <p:nvPr/>
        </p:nvGrpSpPr>
        <p:grpSpPr>
          <a:xfrm>
            <a:off x="1633003" y="4292676"/>
            <a:ext cx="827741" cy="250606"/>
            <a:chOff x="400954" y="1014431"/>
            <a:chExt cx="827741" cy="250606"/>
          </a:xfrm>
        </p:grpSpPr>
        <p:grpSp>
          <p:nvGrpSpPr>
            <p:cNvPr id="121" name="Group 1">
              <a:extLst>
                <a:ext uri="{FF2B5EF4-FFF2-40B4-BE49-F238E27FC236}">
                  <a16:creationId xmlns:a16="http://schemas.microsoft.com/office/drawing/2014/main" id="{E2161818-DB90-4B49-8520-986EC11417D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23" name="Shape 796">
                <a:extLst>
                  <a:ext uri="{FF2B5EF4-FFF2-40B4-BE49-F238E27FC236}">
                    <a16:creationId xmlns:a16="http://schemas.microsoft.com/office/drawing/2014/main" id="{AFB64748-3758-4EF3-89BB-22551D2F2A9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24" name="Shape 797">
                <a:extLst>
                  <a:ext uri="{FF2B5EF4-FFF2-40B4-BE49-F238E27FC236}">
                    <a16:creationId xmlns:a16="http://schemas.microsoft.com/office/drawing/2014/main" id="{4CDB8B8A-8FEF-4E4F-834F-9DEA950711F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22" name="Text Placeholder 8">
              <a:extLst>
                <a:ext uri="{FF2B5EF4-FFF2-40B4-BE49-F238E27FC236}">
                  <a16:creationId xmlns:a16="http://schemas.microsoft.com/office/drawing/2014/main" id="{9A9F9E7A-06E0-49B8-B251-044FCFD58BA3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0EBB981-C489-4CA2-AAC2-7A0E38C1876C}"/>
              </a:ext>
            </a:extLst>
          </p:cNvPr>
          <p:cNvGrpSpPr/>
          <p:nvPr/>
        </p:nvGrpSpPr>
        <p:grpSpPr>
          <a:xfrm>
            <a:off x="2635767" y="956420"/>
            <a:ext cx="754061" cy="236929"/>
            <a:chOff x="400954" y="1028107"/>
            <a:chExt cx="754061" cy="236929"/>
          </a:xfrm>
        </p:grpSpPr>
        <p:grpSp>
          <p:nvGrpSpPr>
            <p:cNvPr id="126" name="Group 1">
              <a:extLst>
                <a:ext uri="{FF2B5EF4-FFF2-40B4-BE49-F238E27FC236}">
                  <a16:creationId xmlns:a16="http://schemas.microsoft.com/office/drawing/2014/main" id="{19A3A417-55EC-4266-A52D-197D2F636CD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28" name="Shape 796">
                <a:extLst>
                  <a:ext uri="{FF2B5EF4-FFF2-40B4-BE49-F238E27FC236}">
                    <a16:creationId xmlns:a16="http://schemas.microsoft.com/office/drawing/2014/main" id="{E2A6765E-2C56-465E-A51F-FBEB9A782B9C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29" name="Shape 797">
                <a:extLst>
                  <a:ext uri="{FF2B5EF4-FFF2-40B4-BE49-F238E27FC236}">
                    <a16:creationId xmlns:a16="http://schemas.microsoft.com/office/drawing/2014/main" id="{98775BF1-C6FB-4A5E-A219-CA3CEDD7BC5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27" name="Text Placeholder 8">
              <a:extLst>
                <a:ext uri="{FF2B5EF4-FFF2-40B4-BE49-F238E27FC236}">
                  <a16:creationId xmlns:a16="http://schemas.microsoft.com/office/drawing/2014/main" id="{63F6D5DF-8EC3-432B-9972-BECC4078FAAC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CLZ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EC01CF5-95D1-4BD3-B640-BA2A44846D1D}"/>
              </a:ext>
            </a:extLst>
          </p:cNvPr>
          <p:cNvGrpSpPr/>
          <p:nvPr/>
        </p:nvGrpSpPr>
        <p:grpSpPr>
          <a:xfrm>
            <a:off x="2635767" y="1297057"/>
            <a:ext cx="754061" cy="236929"/>
            <a:chOff x="400954" y="1028107"/>
            <a:chExt cx="754061" cy="236929"/>
          </a:xfrm>
        </p:grpSpPr>
        <p:grpSp>
          <p:nvGrpSpPr>
            <p:cNvPr id="131" name="Group 1">
              <a:extLst>
                <a:ext uri="{FF2B5EF4-FFF2-40B4-BE49-F238E27FC236}">
                  <a16:creationId xmlns:a16="http://schemas.microsoft.com/office/drawing/2014/main" id="{B28E7D35-1ACD-4C11-9B57-AAA49ED1105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33" name="Shape 796">
                <a:extLst>
                  <a:ext uri="{FF2B5EF4-FFF2-40B4-BE49-F238E27FC236}">
                    <a16:creationId xmlns:a16="http://schemas.microsoft.com/office/drawing/2014/main" id="{6F407FFE-3DED-4E5B-A327-E1E4AB8A9ED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34" name="Shape 797">
                <a:extLst>
                  <a:ext uri="{FF2B5EF4-FFF2-40B4-BE49-F238E27FC236}">
                    <a16:creationId xmlns:a16="http://schemas.microsoft.com/office/drawing/2014/main" id="{0F5F3BAA-6811-4F8D-8FFA-91AA9AD150B9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32" name="Text Placeholder 8">
              <a:extLst>
                <a:ext uri="{FF2B5EF4-FFF2-40B4-BE49-F238E27FC236}">
                  <a16:creationId xmlns:a16="http://schemas.microsoft.com/office/drawing/2014/main" id="{ADEFF41F-35F7-4F9E-A796-5434458C45A8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8F4C9EB-9936-407A-866B-949A5B892C54}"/>
              </a:ext>
            </a:extLst>
          </p:cNvPr>
          <p:cNvGrpSpPr/>
          <p:nvPr/>
        </p:nvGrpSpPr>
        <p:grpSpPr>
          <a:xfrm>
            <a:off x="2644317" y="1666617"/>
            <a:ext cx="827741" cy="250606"/>
            <a:chOff x="400954" y="1014431"/>
            <a:chExt cx="827741" cy="250606"/>
          </a:xfrm>
        </p:grpSpPr>
        <p:grpSp>
          <p:nvGrpSpPr>
            <p:cNvPr id="136" name="Group 1">
              <a:extLst>
                <a:ext uri="{FF2B5EF4-FFF2-40B4-BE49-F238E27FC236}">
                  <a16:creationId xmlns:a16="http://schemas.microsoft.com/office/drawing/2014/main" id="{3D15A35C-F730-4260-9E08-9BB0AECA54B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38" name="Shape 796">
                <a:extLst>
                  <a:ext uri="{FF2B5EF4-FFF2-40B4-BE49-F238E27FC236}">
                    <a16:creationId xmlns:a16="http://schemas.microsoft.com/office/drawing/2014/main" id="{9D86EA35-CEFB-4A91-87E5-0BF5681205E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39" name="Shape 797">
                <a:extLst>
                  <a:ext uri="{FF2B5EF4-FFF2-40B4-BE49-F238E27FC236}">
                    <a16:creationId xmlns:a16="http://schemas.microsoft.com/office/drawing/2014/main" id="{F25916A0-2281-48EE-BC9E-F8CAF072C303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37" name="Text Placeholder 8">
              <a:extLst>
                <a:ext uri="{FF2B5EF4-FFF2-40B4-BE49-F238E27FC236}">
                  <a16:creationId xmlns:a16="http://schemas.microsoft.com/office/drawing/2014/main" id="{CF49B13F-6043-4B38-A9E5-A387243C08CB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ANDI</a:t>
              </a: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AD367DCB-DEDF-42CC-B4EC-C4649074A54D}"/>
              </a:ext>
            </a:extLst>
          </p:cNvPr>
          <p:cNvGrpSpPr/>
          <p:nvPr/>
        </p:nvGrpSpPr>
        <p:grpSpPr>
          <a:xfrm>
            <a:off x="2635644" y="2024563"/>
            <a:ext cx="899749" cy="236929"/>
            <a:chOff x="400954" y="1028107"/>
            <a:chExt cx="899749" cy="236929"/>
          </a:xfrm>
        </p:grpSpPr>
        <p:grpSp>
          <p:nvGrpSpPr>
            <p:cNvPr id="141" name="Group 1">
              <a:extLst>
                <a:ext uri="{FF2B5EF4-FFF2-40B4-BE49-F238E27FC236}">
                  <a16:creationId xmlns:a16="http://schemas.microsoft.com/office/drawing/2014/main" id="{66B32F9A-1244-43DE-9E1C-994B7538D4A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43" name="Shape 796">
                <a:extLst>
                  <a:ext uri="{FF2B5EF4-FFF2-40B4-BE49-F238E27FC236}">
                    <a16:creationId xmlns:a16="http://schemas.microsoft.com/office/drawing/2014/main" id="{7DE7FD0D-2CC5-4848-B19B-F360B52E527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44" name="Shape 797">
                <a:extLst>
                  <a:ext uri="{FF2B5EF4-FFF2-40B4-BE49-F238E27FC236}">
                    <a16:creationId xmlns:a16="http://schemas.microsoft.com/office/drawing/2014/main" id="{232059F5-6567-432B-B444-7E89A6E4BF3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42" name="Text Placeholder 8">
              <a:extLst>
                <a:ext uri="{FF2B5EF4-FFF2-40B4-BE49-F238E27FC236}">
                  <a16:creationId xmlns:a16="http://schemas.microsoft.com/office/drawing/2014/main" id="{0C4D6753-EBD7-4E80-BAA2-9256D65EE375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LUI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6162D4B-6E7A-409B-BF64-20C2F0FDC93A}"/>
              </a:ext>
            </a:extLst>
          </p:cNvPr>
          <p:cNvGrpSpPr/>
          <p:nvPr/>
        </p:nvGrpSpPr>
        <p:grpSpPr>
          <a:xfrm>
            <a:off x="2644409" y="3147845"/>
            <a:ext cx="963465" cy="231196"/>
            <a:chOff x="400954" y="1033841"/>
            <a:chExt cx="963465" cy="231196"/>
          </a:xfrm>
        </p:grpSpPr>
        <p:grpSp>
          <p:nvGrpSpPr>
            <p:cNvPr id="146" name="Group 1">
              <a:extLst>
                <a:ext uri="{FF2B5EF4-FFF2-40B4-BE49-F238E27FC236}">
                  <a16:creationId xmlns:a16="http://schemas.microsoft.com/office/drawing/2014/main" id="{1238C55B-27CF-4793-8E5F-C13313D2510D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48" name="Shape 796">
                <a:extLst>
                  <a:ext uri="{FF2B5EF4-FFF2-40B4-BE49-F238E27FC236}">
                    <a16:creationId xmlns:a16="http://schemas.microsoft.com/office/drawing/2014/main" id="{63DD747B-173A-4A6A-927C-AAB03C81C26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49" name="Shape 797">
                <a:extLst>
                  <a:ext uri="{FF2B5EF4-FFF2-40B4-BE49-F238E27FC236}">
                    <a16:creationId xmlns:a16="http://schemas.microsoft.com/office/drawing/2014/main" id="{88AFEEB0-BB0B-48A2-B6BA-B99A0939CAA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47" name="Text Placeholder 8">
              <a:extLst>
                <a:ext uri="{FF2B5EF4-FFF2-40B4-BE49-F238E27FC236}">
                  <a16:creationId xmlns:a16="http://schemas.microsoft.com/office/drawing/2014/main" id="{BE0E0D49-1BDF-4C1D-8A6D-43333E0D8838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ORI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4720402F-372F-4B14-A27F-5AB7BC797B7A}"/>
              </a:ext>
            </a:extLst>
          </p:cNvPr>
          <p:cNvGrpSpPr/>
          <p:nvPr/>
        </p:nvGrpSpPr>
        <p:grpSpPr>
          <a:xfrm>
            <a:off x="2637247" y="2365200"/>
            <a:ext cx="898145" cy="266762"/>
            <a:chOff x="400954" y="998275"/>
            <a:chExt cx="898145" cy="266762"/>
          </a:xfrm>
        </p:grpSpPr>
        <p:grpSp>
          <p:nvGrpSpPr>
            <p:cNvPr id="151" name="Group 1">
              <a:extLst>
                <a:ext uri="{FF2B5EF4-FFF2-40B4-BE49-F238E27FC236}">
                  <a16:creationId xmlns:a16="http://schemas.microsoft.com/office/drawing/2014/main" id="{636741C5-CD94-4CFA-9F06-13F13972C735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53" name="Shape 796">
                <a:extLst>
                  <a:ext uri="{FF2B5EF4-FFF2-40B4-BE49-F238E27FC236}">
                    <a16:creationId xmlns:a16="http://schemas.microsoft.com/office/drawing/2014/main" id="{ACB5FA33-4A43-43F5-AD80-03EA265930A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54" name="Shape 797">
                <a:extLst>
                  <a:ext uri="{FF2B5EF4-FFF2-40B4-BE49-F238E27FC236}">
                    <a16:creationId xmlns:a16="http://schemas.microsoft.com/office/drawing/2014/main" id="{B651FF5A-B31C-420D-90CE-C1DC4A5F347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52" name="Text Placeholder 8">
              <a:extLst>
                <a:ext uri="{FF2B5EF4-FFF2-40B4-BE49-F238E27FC236}">
                  <a16:creationId xmlns:a16="http://schemas.microsoft.com/office/drawing/2014/main" id="{9C388587-F4ED-4B9E-9483-118A413B1320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NOR</a:t>
              </a: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073C2AD-0356-409F-A97E-3FBC88F12B5E}"/>
              </a:ext>
            </a:extLst>
          </p:cNvPr>
          <p:cNvGrpSpPr/>
          <p:nvPr/>
        </p:nvGrpSpPr>
        <p:grpSpPr>
          <a:xfrm>
            <a:off x="2635644" y="2758772"/>
            <a:ext cx="827741" cy="250606"/>
            <a:chOff x="400954" y="1014431"/>
            <a:chExt cx="827741" cy="250606"/>
          </a:xfrm>
        </p:grpSpPr>
        <p:grpSp>
          <p:nvGrpSpPr>
            <p:cNvPr id="156" name="Group 1">
              <a:extLst>
                <a:ext uri="{FF2B5EF4-FFF2-40B4-BE49-F238E27FC236}">
                  <a16:creationId xmlns:a16="http://schemas.microsoft.com/office/drawing/2014/main" id="{9DB1225C-0B7E-48C0-883D-83AAB6E2ACF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58" name="Shape 796">
                <a:extLst>
                  <a:ext uri="{FF2B5EF4-FFF2-40B4-BE49-F238E27FC236}">
                    <a16:creationId xmlns:a16="http://schemas.microsoft.com/office/drawing/2014/main" id="{9C53DFB0-C760-4429-B0C7-E2977AD1FF7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59" name="Shape 797">
                <a:extLst>
                  <a:ext uri="{FF2B5EF4-FFF2-40B4-BE49-F238E27FC236}">
                    <a16:creationId xmlns:a16="http://schemas.microsoft.com/office/drawing/2014/main" id="{625D5E80-8A5F-474E-980F-A0001456F99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57" name="Text Placeholder 8">
              <a:extLst>
                <a:ext uri="{FF2B5EF4-FFF2-40B4-BE49-F238E27FC236}">
                  <a16:creationId xmlns:a16="http://schemas.microsoft.com/office/drawing/2014/main" id="{81C4768A-7781-4B54-826E-6DB766C29D79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358F464B-8805-4396-B006-2D1371DE13FF}"/>
              </a:ext>
            </a:extLst>
          </p:cNvPr>
          <p:cNvGrpSpPr/>
          <p:nvPr/>
        </p:nvGrpSpPr>
        <p:grpSpPr>
          <a:xfrm>
            <a:off x="2635644" y="3516704"/>
            <a:ext cx="827741" cy="250606"/>
            <a:chOff x="400954" y="1014431"/>
            <a:chExt cx="827741" cy="250606"/>
          </a:xfrm>
        </p:grpSpPr>
        <p:grpSp>
          <p:nvGrpSpPr>
            <p:cNvPr id="161" name="Group 1">
              <a:extLst>
                <a:ext uri="{FF2B5EF4-FFF2-40B4-BE49-F238E27FC236}">
                  <a16:creationId xmlns:a16="http://schemas.microsoft.com/office/drawing/2014/main" id="{0DB81A9B-8307-4513-99BF-10B17218EA0E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63" name="Shape 796">
                <a:extLst>
                  <a:ext uri="{FF2B5EF4-FFF2-40B4-BE49-F238E27FC236}">
                    <a16:creationId xmlns:a16="http://schemas.microsoft.com/office/drawing/2014/main" id="{A4FD7554-3D22-40B9-BB6C-01051BB0C2D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64" name="Shape 797">
                <a:extLst>
                  <a:ext uri="{FF2B5EF4-FFF2-40B4-BE49-F238E27FC236}">
                    <a16:creationId xmlns:a16="http://schemas.microsoft.com/office/drawing/2014/main" id="{89CEEE4C-F8FD-4533-A555-31ED994A8AD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62" name="Text Placeholder 8">
              <a:extLst>
                <a:ext uri="{FF2B5EF4-FFF2-40B4-BE49-F238E27FC236}">
                  <a16:creationId xmlns:a16="http://schemas.microsoft.com/office/drawing/2014/main" id="{5B2112AC-235F-4A93-B270-88709859DF35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XOR</a:t>
              </a: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431AA76-4900-45D2-AFE9-5CE5600C46DE}"/>
              </a:ext>
            </a:extLst>
          </p:cNvPr>
          <p:cNvGrpSpPr/>
          <p:nvPr/>
        </p:nvGrpSpPr>
        <p:grpSpPr>
          <a:xfrm>
            <a:off x="2644317" y="3904973"/>
            <a:ext cx="963465" cy="241364"/>
            <a:chOff x="400954" y="1023673"/>
            <a:chExt cx="963465" cy="241364"/>
          </a:xfrm>
        </p:grpSpPr>
        <p:grpSp>
          <p:nvGrpSpPr>
            <p:cNvPr id="166" name="Group 1">
              <a:extLst>
                <a:ext uri="{FF2B5EF4-FFF2-40B4-BE49-F238E27FC236}">
                  <a16:creationId xmlns:a16="http://schemas.microsoft.com/office/drawing/2014/main" id="{EF618D57-4A84-4630-999A-AEAB3A235BF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68" name="Shape 796">
                <a:extLst>
                  <a:ext uri="{FF2B5EF4-FFF2-40B4-BE49-F238E27FC236}">
                    <a16:creationId xmlns:a16="http://schemas.microsoft.com/office/drawing/2014/main" id="{496D19EC-472C-40A5-AD91-CCD435DB50E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69" name="Shape 797">
                <a:extLst>
                  <a:ext uri="{FF2B5EF4-FFF2-40B4-BE49-F238E27FC236}">
                    <a16:creationId xmlns:a16="http://schemas.microsoft.com/office/drawing/2014/main" id="{45C14E98-E24B-4C98-B90D-274D7124E56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67" name="Text Placeholder 8">
              <a:extLst>
                <a:ext uri="{FF2B5EF4-FFF2-40B4-BE49-F238E27FC236}">
                  <a16:creationId xmlns:a16="http://schemas.microsoft.com/office/drawing/2014/main" id="{B09887B5-6F7D-48E9-9690-05FA48D57DB2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XORI</a:t>
              </a: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13EC947-9D10-40FE-B0E6-D7B1ABF34940}"/>
              </a:ext>
            </a:extLst>
          </p:cNvPr>
          <p:cNvGrpSpPr/>
          <p:nvPr/>
        </p:nvGrpSpPr>
        <p:grpSpPr>
          <a:xfrm>
            <a:off x="2635644" y="4289044"/>
            <a:ext cx="827741" cy="250606"/>
            <a:chOff x="400954" y="1014431"/>
            <a:chExt cx="827741" cy="250606"/>
          </a:xfrm>
        </p:grpSpPr>
        <p:grpSp>
          <p:nvGrpSpPr>
            <p:cNvPr id="171" name="Group 1">
              <a:extLst>
                <a:ext uri="{FF2B5EF4-FFF2-40B4-BE49-F238E27FC236}">
                  <a16:creationId xmlns:a16="http://schemas.microsoft.com/office/drawing/2014/main" id="{FDC95EB1-99B4-40AB-9876-70F98D58D9F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73" name="Shape 796">
                <a:extLst>
                  <a:ext uri="{FF2B5EF4-FFF2-40B4-BE49-F238E27FC236}">
                    <a16:creationId xmlns:a16="http://schemas.microsoft.com/office/drawing/2014/main" id="{9E491E71-FB00-4B73-8BF6-59466770B35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74" name="Shape 797">
                <a:extLst>
                  <a:ext uri="{FF2B5EF4-FFF2-40B4-BE49-F238E27FC236}">
                    <a16:creationId xmlns:a16="http://schemas.microsoft.com/office/drawing/2014/main" id="{4F29A519-24A2-49BE-8574-E6596F518BA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72" name="Text Placeholder 8">
              <a:extLst>
                <a:ext uri="{FF2B5EF4-FFF2-40B4-BE49-F238E27FC236}">
                  <a16:creationId xmlns:a16="http://schemas.microsoft.com/office/drawing/2014/main" id="{30C6F435-BAF1-46DF-9CF3-07A95DF067ED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SLLV</a:t>
              </a: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702E0D3E-3484-452C-9092-2DACEF0D5C06}"/>
              </a:ext>
            </a:extLst>
          </p:cNvPr>
          <p:cNvGrpSpPr/>
          <p:nvPr/>
        </p:nvGrpSpPr>
        <p:grpSpPr>
          <a:xfrm>
            <a:off x="3583073" y="956420"/>
            <a:ext cx="754061" cy="236929"/>
            <a:chOff x="400954" y="1028107"/>
            <a:chExt cx="754061" cy="236929"/>
          </a:xfrm>
        </p:grpSpPr>
        <p:grpSp>
          <p:nvGrpSpPr>
            <p:cNvPr id="176" name="Group 1">
              <a:extLst>
                <a:ext uri="{FF2B5EF4-FFF2-40B4-BE49-F238E27FC236}">
                  <a16:creationId xmlns:a16="http://schemas.microsoft.com/office/drawing/2014/main" id="{909EC250-D4E8-4F9D-9BB9-3333913EB98E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78" name="Shape 796">
                <a:extLst>
                  <a:ext uri="{FF2B5EF4-FFF2-40B4-BE49-F238E27FC236}">
                    <a16:creationId xmlns:a16="http://schemas.microsoft.com/office/drawing/2014/main" id="{393DF73D-EAD8-4D42-8B7C-F49264A8DAE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79" name="Shape 797">
                <a:extLst>
                  <a:ext uri="{FF2B5EF4-FFF2-40B4-BE49-F238E27FC236}">
                    <a16:creationId xmlns:a16="http://schemas.microsoft.com/office/drawing/2014/main" id="{A0150467-7C8B-4976-ADC0-95211BFF42F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77" name="Text Placeholder 8">
              <a:extLst>
                <a:ext uri="{FF2B5EF4-FFF2-40B4-BE49-F238E27FC236}">
                  <a16:creationId xmlns:a16="http://schemas.microsoft.com/office/drawing/2014/main" id="{F1460AEE-7ED8-4C5E-837D-6CFD63C458A1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SLL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EB2E224-B37F-438A-8D52-4B3B5BE340DD}"/>
              </a:ext>
            </a:extLst>
          </p:cNvPr>
          <p:cNvGrpSpPr/>
          <p:nvPr/>
        </p:nvGrpSpPr>
        <p:grpSpPr>
          <a:xfrm>
            <a:off x="3583073" y="1297057"/>
            <a:ext cx="754061" cy="236929"/>
            <a:chOff x="400954" y="1028107"/>
            <a:chExt cx="754061" cy="236929"/>
          </a:xfrm>
        </p:grpSpPr>
        <p:grpSp>
          <p:nvGrpSpPr>
            <p:cNvPr id="181" name="Group 1">
              <a:extLst>
                <a:ext uri="{FF2B5EF4-FFF2-40B4-BE49-F238E27FC236}">
                  <a16:creationId xmlns:a16="http://schemas.microsoft.com/office/drawing/2014/main" id="{00FDC718-D0FC-4DF7-9858-EECF64F2297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83" name="Shape 796">
                <a:extLst>
                  <a:ext uri="{FF2B5EF4-FFF2-40B4-BE49-F238E27FC236}">
                    <a16:creationId xmlns:a16="http://schemas.microsoft.com/office/drawing/2014/main" id="{2DDAA279-5613-49D2-9DB5-31FAF9182B8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84" name="Shape 797">
                <a:extLst>
                  <a:ext uri="{FF2B5EF4-FFF2-40B4-BE49-F238E27FC236}">
                    <a16:creationId xmlns:a16="http://schemas.microsoft.com/office/drawing/2014/main" id="{8DCA4826-EFFB-40F2-9356-88BDDA091323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82" name="Text Placeholder 8">
              <a:extLst>
                <a:ext uri="{FF2B5EF4-FFF2-40B4-BE49-F238E27FC236}">
                  <a16:creationId xmlns:a16="http://schemas.microsoft.com/office/drawing/2014/main" id="{8F53A594-3C15-4314-A400-E88349F36512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SRAV</a:t>
              </a: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3FAFD59-92FA-43A4-B86F-3D53989A8570}"/>
              </a:ext>
            </a:extLst>
          </p:cNvPr>
          <p:cNvGrpSpPr/>
          <p:nvPr/>
        </p:nvGrpSpPr>
        <p:grpSpPr>
          <a:xfrm>
            <a:off x="3591623" y="1666617"/>
            <a:ext cx="827741" cy="250606"/>
            <a:chOff x="400954" y="1014431"/>
            <a:chExt cx="827741" cy="250606"/>
          </a:xfrm>
        </p:grpSpPr>
        <p:grpSp>
          <p:nvGrpSpPr>
            <p:cNvPr id="186" name="Group 1">
              <a:extLst>
                <a:ext uri="{FF2B5EF4-FFF2-40B4-BE49-F238E27FC236}">
                  <a16:creationId xmlns:a16="http://schemas.microsoft.com/office/drawing/2014/main" id="{B0251B2E-18E4-4C38-BF52-A82AA9B2661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88" name="Shape 796">
                <a:extLst>
                  <a:ext uri="{FF2B5EF4-FFF2-40B4-BE49-F238E27FC236}">
                    <a16:creationId xmlns:a16="http://schemas.microsoft.com/office/drawing/2014/main" id="{D6A4ED31-B476-4BEA-8DA5-38991C412D2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89" name="Shape 797">
                <a:extLst>
                  <a:ext uri="{FF2B5EF4-FFF2-40B4-BE49-F238E27FC236}">
                    <a16:creationId xmlns:a16="http://schemas.microsoft.com/office/drawing/2014/main" id="{ED056023-ECD1-4BE5-B527-FF5B5C708AA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87" name="Text Placeholder 8">
              <a:extLst>
                <a:ext uri="{FF2B5EF4-FFF2-40B4-BE49-F238E27FC236}">
                  <a16:creationId xmlns:a16="http://schemas.microsoft.com/office/drawing/2014/main" id="{7C8F692C-7C60-45FB-9345-26055D0F3C01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SRA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1895A1CC-0B2E-453E-B955-F008C6D4E9DE}"/>
              </a:ext>
            </a:extLst>
          </p:cNvPr>
          <p:cNvGrpSpPr/>
          <p:nvPr/>
        </p:nvGrpSpPr>
        <p:grpSpPr>
          <a:xfrm>
            <a:off x="3582950" y="2024563"/>
            <a:ext cx="899749" cy="236929"/>
            <a:chOff x="400954" y="1028107"/>
            <a:chExt cx="899749" cy="236929"/>
          </a:xfrm>
        </p:grpSpPr>
        <p:grpSp>
          <p:nvGrpSpPr>
            <p:cNvPr id="191" name="Group 1">
              <a:extLst>
                <a:ext uri="{FF2B5EF4-FFF2-40B4-BE49-F238E27FC236}">
                  <a16:creationId xmlns:a16="http://schemas.microsoft.com/office/drawing/2014/main" id="{2647499F-53E3-487F-A7E0-BB02D81B159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93" name="Shape 796">
                <a:extLst>
                  <a:ext uri="{FF2B5EF4-FFF2-40B4-BE49-F238E27FC236}">
                    <a16:creationId xmlns:a16="http://schemas.microsoft.com/office/drawing/2014/main" id="{968F2F04-52A0-446C-B6E2-BBFD45418FC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94" name="Shape 797">
                <a:extLst>
                  <a:ext uri="{FF2B5EF4-FFF2-40B4-BE49-F238E27FC236}">
                    <a16:creationId xmlns:a16="http://schemas.microsoft.com/office/drawing/2014/main" id="{E19F3096-9662-464E-80B6-588B60BC8DD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92" name="Text Placeholder 8">
              <a:extLst>
                <a:ext uri="{FF2B5EF4-FFF2-40B4-BE49-F238E27FC236}">
                  <a16:creationId xmlns:a16="http://schemas.microsoft.com/office/drawing/2014/main" id="{BE9EDECD-FB62-454E-800E-FE80602E9D13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SRLV</a:t>
              </a: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9D9B71C-D12C-43CD-823F-A2C711C6473D}"/>
              </a:ext>
            </a:extLst>
          </p:cNvPr>
          <p:cNvGrpSpPr/>
          <p:nvPr/>
        </p:nvGrpSpPr>
        <p:grpSpPr>
          <a:xfrm>
            <a:off x="3591715" y="3147845"/>
            <a:ext cx="963465" cy="231196"/>
            <a:chOff x="400954" y="1033841"/>
            <a:chExt cx="963465" cy="231196"/>
          </a:xfrm>
        </p:grpSpPr>
        <p:grpSp>
          <p:nvGrpSpPr>
            <p:cNvPr id="196" name="Group 1">
              <a:extLst>
                <a:ext uri="{FF2B5EF4-FFF2-40B4-BE49-F238E27FC236}">
                  <a16:creationId xmlns:a16="http://schemas.microsoft.com/office/drawing/2014/main" id="{0427ED66-2ACB-4B7E-B080-6D503793663E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198" name="Shape 796">
                <a:extLst>
                  <a:ext uri="{FF2B5EF4-FFF2-40B4-BE49-F238E27FC236}">
                    <a16:creationId xmlns:a16="http://schemas.microsoft.com/office/drawing/2014/main" id="{8B8110A0-AA95-46CC-AFF9-39EC164042A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199" name="Shape 797">
                <a:extLst>
                  <a:ext uri="{FF2B5EF4-FFF2-40B4-BE49-F238E27FC236}">
                    <a16:creationId xmlns:a16="http://schemas.microsoft.com/office/drawing/2014/main" id="{08D75400-3453-48DC-AE3F-9234F5BAC8D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197" name="Text Placeholder 8">
              <a:extLst>
                <a:ext uri="{FF2B5EF4-FFF2-40B4-BE49-F238E27FC236}">
                  <a16:creationId xmlns:a16="http://schemas.microsoft.com/office/drawing/2014/main" id="{3CC2E469-7C41-4668-8E97-CF7BF11411F6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BNE</a:t>
              </a:r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789689B-A1E1-45AB-AC53-EB4F83C1CCB1}"/>
              </a:ext>
            </a:extLst>
          </p:cNvPr>
          <p:cNvGrpSpPr/>
          <p:nvPr/>
        </p:nvGrpSpPr>
        <p:grpSpPr>
          <a:xfrm>
            <a:off x="3584553" y="2365200"/>
            <a:ext cx="898145" cy="266762"/>
            <a:chOff x="400954" y="998275"/>
            <a:chExt cx="898145" cy="266762"/>
          </a:xfrm>
        </p:grpSpPr>
        <p:grpSp>
          <p:nvGrpSpPr>
            <p:cNvPr id="201" name="Group 1">
              <a:extLst>
                <a:ext uri="{FF2B5EF4-FFF2-40B4-BE49-F238E27FC236}">
                  <a16:creationId xmlns:a16="http://schemas.microsoft.com/office/drawing/2014/main" id="{8CA27F74-EC62-453A-8F5F-528EDCD795B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03" name="Shape 796">
                <a:extLst>
                  <a:ext uri="{FF2B5EF4-FFF2-40B4-BE49-F238E27FC236}">
                    <a16:creationId xmlns:a16="http://schemas.microsoft.com/office/drawing/2014/main" id="{5DA326F2-4099-430A-BE40-13C2B8B34810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04" name="Shape 797">
                <a:extLst>
                  <a:ext uri="{FF2B5EF4-FFF2-40B4-BE49-F238E27FC236}">
                    <a16:creationId xmlns:a16="http://schemas.microsoft.com/office/drawing/2014/main" id="{DEB70B2A-0677-4C1E-BB1B-6204956139D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02" name="Text Placeholder 8">
              <a:extLst>
                <a:ext uri="{FF2B5EF4-FFF2-40B4-BE49-F238E27FC236}">
                  <a16:creationId xmlns:a16="http://schemas.microsoft.com/office/drawing/2014/main" id="{2246A7B5-2FA1-4D1C-A161-A9A366CDFD21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SRL</a:t>
              </a: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54A56A84-675E-4F42-A64B-5F60AFCBCF34}"/>
              </a:ext>
            </a:extLst>
          </p:cNvPr>
          <p:cNvGrpSpPr/>
          <p:nvPr/>
        </p:nvGrpSpPr>
        <p:grpSpPr>
          <a:xfrm>
            <a:off x="3582950" y="2758772"/>
            <a:ext cx="827741" cy="250606"/>
            <a:chOff x="400954" y="1014431"/>
            <a:chExt cx="827741" cy="250606"/>
          </a:xfrm>
        </p:grpSpPr>
        <p:grpSp>
          <p:nvGrpSpPr>
            <p:cNvPr id="206" name="Group 1">
              <a:extLst>
                <a:ext uri="{FF2B5EF4-FFF2-40B4-BE49-F238E27FC236}">
                  <a16:creationId xmlns:a16="http://schemas.microsoft.com/office/drawing/2014/main" id="{6F1E84B8-E62B-4569-9626-64DD4706C6A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08" name="Shape 796">
                <a:extLst>
                  <a:ext uri="{FF2B5EF4-FFF2-40B4-BE49-F238E27FC236}">
                    <a16:creationId xmlns:a16="http://schemas.microsoft.com/office/drawing/2014/main" id="{D3EA11EB-38FA-4F38-9B25-3597AFACFC7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09" name="Shape 797">
                <a:extLst>
                  <a:ext uri="{FF2B5EF4-FFF2-40B4-BE49-F238E27FC236}">
                    <a16:creationId xmlns:a16="http://schemas.microsoft.com/office/drawing/2014/main" id="{A97DD744-D508-4C6F-9A9B-62F5C0905C8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07" name="Text Placeholder 8">
              <a:extLst>
                <a:ext uri="{FF2B5EF4-FFF2-40B4-BE49-F238E27FC236}">
                  <a16:creationId xmlns:a16="http://schemas.microsoft.com/office/drawing/2014/main" id="{EA4DC48C-ACF9-4778-8FAC-5DF769D664B6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BEQ</a:t>
              </a: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CCB6FF7-4F97-41BB-929B-2F1DDC0D039C}"/>
              </a:ext>
            </a:extLst>
          </p:cNvPr>
          <p:cNvGrpSpPr/>
          <p:nvPr/>
        </p:nvGrpSpPr>
        <p:grpSpPr>
          <a:xfrm>
            <a:off x="3582950" y="3516704"/>
            <a:ext cx="827741" cy="250606"/>
            <a:chOff x="400954" y="1014431"/>
            <a:chExt cx="827741" cy="250606"/>
          </a:xfrm>
        </p:grpSpPr>
        <p:grpSp>
          <p:nvGrpSpPr>
            <p:cNvPr id="211" name="Group 1">
              <a:extLst>
                <a:ext uri="{FF2B5EF4-FFF2-40B4-BE49-F238E27FC236}">
                  <a16:creationId xmlns:a16="http://schemas.microsoft.com/office/drawing/2014/main" id="{6D016793-EC49-4931-8DEE-6F6A2357A0B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13" name="Shape 796">
                <a:extLst>
                  <a:ext uri="{FF2B5EF4-FFF2-40B4-BE49-F238E27FC236}">
                    <a16:creationId xmlns:a16="http://schemas.microsoft.com/office/drawing/2014/main" id="{D9197666-9BCF-412E-901A-7CB70CC4FE0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14" name="Shape 797">
                <a:extLst>
                  <a:ext uri="{FF2B5EF4-FFF2-40B4-BE49-F238E27FC236}">
                    <a16:creationId xmlns:a16="http://schemas.microsoft.com/office/drawing/2014/main" id="{724D70FE-5FED-4492-A3D6-AFBC5ED6FDA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12" name="Text Placeholder 8">
              <a:extLst>
                <a:ext uri="{FF2B5EF4-FFF2-40B4-BE49-F238E27FC236}">
                  <a16:creationId xmlns:a16="http://schemas.microsoft.com/office/drawing/2014/main" id="{8AE7699C-0EB7-48B4-856C-C0E7AB4A842B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BGEZ</a:t>
              </a: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96800828-61BE-4985-8628-53EEAFAED915}"/>
              </a:ext>
            </a:extLst>
          </p:cNvPr>
          <p:cNvGrpSpPr/>
          <p:nvPr/>
        </p:nvGrpSpPr>
        <p:grpSpPr>
          <a:xfrm>
            <a:off x="3591623" y="3904973"/>
            <a:ext cx="963465" cy="241364"/>
            <a:chOff x="400954" y="1023673"/>
            <a:chExt cx="963465" cy="241364"/>
          </a:xfrm>
        </p:grpSpPr>
        <p:grpSp>
          <p:nvGrpSpPr>
            <p:cNvPr id="216" name="Group 1">
              <a:extLst>
                <a:ext uri="{FF2B5EF4-FFF2-40B4-BE49-F238E27FC236}">
                  <a16:creationId xmlns:a16="http://schemas.microsoft.com/office/drawing/2014/main" id="{A3729E84-69ED-486B-A802-D82136174A8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18" name="Shape 796">
                <a:extLst>
                  <a:ext uri="{FF2B5EF4-FFF2-40B4-BE49-F238E27FC236}">
                    <a16:creationId xmlns:a16="http://schemas.microsoft.com/office/drawing/2014/main" id="{577CF779-59D4-4413-922B-526D92F69ED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19" name="Shape 797">
                <a:extLst>
                  <a:ext uri="{FF2B5EF4-FFF2-40B4-BE49-F238E27FC236}">
                    <a16:creationId xmlns:a16="http://schemas.microsoft.com/office/drawing/2014/main" id="{7FF5E925-14C8-4B38-9550-F27F875107B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17" name="Text Placeholder 8">
              <a:extLst>
                <a:ext uri="{FF2B5EF4-FFF2-40B4-BE49-F238E27FC236}">
                  <a16:creationId xmlns:a16="http://schemas.microsoft.com/office/drawing/2014/main" id="{7288B610-6AEA-4C60-875B-1D45079A2986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BGTZ</a:t>
              </a:r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9B69C14F-724F-4D3C-8FE5-E1E1D2FBD188}"/>
              </a:ext>
            </a:extLst>
          </p:cNvPr>
          <p:cNvGrpSpPr/>
          <p:nvPr/>
        </p:nvGrpSpPr>
        <p:grpSpPr>
          <a:xfrm>
            <a:off x="3582950" y="4289044"/>
            <a:ext cx="827741" cy="250606"/>
            <a:chOff x="400954" y="1014431"/>
            <a:chExt cx="827741" cy="250606"/>
          </a:xfrm>
        </p:grpSpPr>
        <p:grpSp>
          <p:nvGrpSpPr>
            <p:cNvPr id="221" name="Group 1">
              <a:extLst>
                <a:ext uri="{FF2B5EF4-FFF2-40B4-BE49-F238E27FC236}">
                  <a16:creationId xmlns:a16="http://schemas.microsoft.com/office/drawing/2014/main" id="{9F7A444E-20FD-4D91-98AB-194A092934E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23" name="Shape 796">
                <a:extLst>
                  <a:ext uri="{FF2B5EF4-FFF2-40B4-BE49-F238E27FC236}">
                    <a16:creationId xmlns:a16="http://schemas.microsoft.com/office/drawing/2014/main" id="{8B91A452-A6FD-4452-82DA-47E18A9532F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24" name="Shape 797">
                <a:extLst>
                  <a:ext uri="{FF2B5EF4-FFF2-40B4-BE49-F238E27FC236}">
                    <a16:creationId xmlns:a16="http://schemas.microsoft.com/office/drawing/2014/main" id="{A32B2CA4-A661-4D0C-9046-5A1A9607E9E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22" name="Text Placeholder 8">
              <a:extLst>
                <a:ext uri="{FF2B5EF4-FFF2-40B4-BE49-F238E27FC236}">
                  <a16:creationId xmlns:a16="http://schemas.microsoft.com/office/drawing/2014/main" id="{D7A63A72-EBF5-40B9-8D7E-2A43B7B0C56A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BLEZ</a:t>
              </a:r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4925748B-BF03-4467-87E7-B44A7F66C9F1}"/>
              </a:ext>
            </a:extLst>
          </p:cNvPr>
          <p:cNvGrpSpPr/>
          <p:nvPr/>
        </p:nvGrpSpPr>
        <p:grpSpPr>
          <a:xfrm>
            <a:off x="4570705" y="956420"/>
            <a:ext cx="754061" cy="236929"/>
            <a:chOff x="400954" y="1028107"/>
            <a:chExt cx="754061" cy="236929"/>
          </a:xfrm>
        </p:grpSpPr>
        <p:grpSp>
          <p:nvGrpSpPr>
            <p:cNvPr id="226" name="Group 1">
              <a:extLst>
                <a:ext uri="{FF2B5EF4-FFF2-40B4-BE49-F238E27FC236}">
                  <a16:creationId xmlns:a16="http://schemas.microsoft.com/office/drawing/2014/main" id="{527192F1-04D8-498B-8A85-DB303327CA5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28" name="Shape 796">
                <a:extLst>
                  <a:ext uri="{FF2B5EF4-FFF2-40B4-BE49-F238E27FC236}">
                    <a16:creationId xmlns:a16="http://schemas.microsoft.com/office/drawing/2014/main" id="{7F49729B-872E-4057-9C04-59553C43863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29" name="Shape 797">
                <a:extLst>
                  <a:ext uri="{FF2B5EF4-FFF2-40B4-BE49-F238E27FC236}">
                    <a16:creationId xmlns:a16="http://schemas.microsoft.com/office/drawing/2014/main" id="{F99D614E-E412-433C-AD8A-AB3596482B3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27" name="Text Placeholder 8">
              <a:extLst>
                <a:ext uri="{FF2B5EF4-FFF2-40B4-BE49-F238E27FC236}">
                  <a16:creationId xmlns:a16="http://schemas.microsoft.com/office/drawing/2014/main" id="{136D32E8-FBB4-456A-A6C7-D408E98FF1E8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BLTZ</a:t>
              </a: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82BF0612-130E-4B7F-9007-85D5256A8E79}"/>
              </a:ext>
            </a:extLst>
          </p:cNvPr>
          <p:cNvGrpSpPr/>
          <p:nvPr/>
        </p:nvGrpSpPr>
        <p:grpSpPr>
          <a:xfrm>
            <a:off x="4570705" y="1297057"/>
            <a:ext cx="963467" cy="250606"/>
            <a:chOff x="400954" y="1028107"/>
            <a:chExt cx="963467" cy="250606"/>
          </a:xfrm>
        </p:grpSpPr>
        <p:grpSp>
          <p:nvGrpSpPr>
            <p:cNvPr id="231" name="Group 1">
              <a:extLst>
                <a:ext uri="{FF2B5EF4-FFF2-40B4-BE49-F238E27FC236}">
                  <a16:creationId xmlns:a16="http://schemas.microsoft.com/office/drawing/2014/main" id="{BA8DBAAA-4AC4-4409-BCFC-1FB4F3BEA7D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33" name="Shape 796">
                <a:extLst>
                  <a:ext uri="{FF2B5EF4-FFF2-40B4-BE49-F238E27FC236}">
                    <a16:creationId xmlns:a16="http://schemas.microsoft.com/office/drawing/2014/main" id="{32C9AABD-BBC6-49B7-9ABC-BAABB0F0319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34" name="Shape 797">
                <a:extLst>
                  <a:ext uri="{FF2B5EF4-FFF2-40B4-BE49-F238E27FC236}">
                    <a16:creationId xmlns:a16="http://schemas.microsoft.com/office/drawing/2014/main" id="{E4B58EC3-388A-461D-B27B-FE42932E4D97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32" name="Text Placeholder 8">
              <a:extLst>
                <a:ext uri="{FF2B5EF4-FFF2-40B4-BE49-F238E27FC236}">
                  <a16:creationId xmlns:a16="http://schemas.microsoft.com/office/drawing/2014/main" id="{1A9E506E-0443-4792-863E-72FA3C2EB5B1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812279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BGEZAL</a:t>
              </a:r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106B18E-1764-4704-8B86-F5B71AAB0B15}"/>
              </a:ext>
            </a:extLst>
          </p:cNvPr>
          <p:cNvGrpSpPr/>
          <p:nvPr/>
        </p:nvGrpSpPr>
        <p:grpSpPr>
          <a:xfrm>
            <a:off x="4579255" y="1666617"/>
            <a:ext cx="891075" cy="231136"/>
            <a:chOff x="400954" y="1014431"/>
            <a:chExt cx="891075" cy="231136"/>
          </a:xfrm>
        </p:grpSpPr>
        <p:grpSp>
          <p:nvGrpSpPr>
            <p:cNvPr id="236" name="Group 1">
              <a:extLst>
                <a:ext uri="{FF2B5EF4-FFF2-40B4-BE49-F238E27FC236}">
                  <a16:creationId xmlns:a16="http://schemas.microsoft.com/office/drawing/2014/main" id="{22B3840D-330A-49A7-BE1A-6D3E2A46FEC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38" name="Shape 796">
                <a:extLst>
                  <a:ext uri="{FF2B5EF4-FFF2-40B4-BE49-F238E27FC236}">
                    <a16:creationId xmlns:a16="http://schemas.microsoft.com/office/drawing/2014/main" id="{A5082C9F-520E-4CCA-B7E4-D42FDE5680E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39" name="Shape 797">
                <a:extLst>
                  <a:ext uri="{FF2B5EF4-FFF2-40B4-BE49-F238E27FC236}">
                    <a16:creationId xmlns:a16="http://schemas.microsoft.com/office/drawing/2014/main" id="{9D5466FA-ABD0-4D8E-9C00-AA5E86F57BD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37" name="Text Placeholder 8">
              <a:extLst>
                <a:ext uri="{FF2B5EF4-FFF2-40B4-BE49-F238E27FC236}">
                  <a16:creationId xmlns:a16="http://schemas.microsoft.com/office/drawing/2014/main" id="{8965FD30-A704-4469-95D4-B1E78E899F58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739888" cy="2311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BLTZAL</a:t>
              </a: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7F76BCEB-4250-4A49-9091-130B5A42EB32}"/>
              </a:ext>
            </a:extLst>
          </p:cNvPr>
          <p:cNvGrpSpPr/>
          <p:nvPr/>
        </p:nvGrpSpPr>
        <p:grpSpPr>
          <a:xfrm>
            <a:off x="4570582" y="2024563"/>
            <a:ext cx="899749" cy="236929"/>
            <a:chOff x="400954" y="1028107"/>
            <a:chExt cx="899749" cy="236929"/>
          </a:xfrm>
        </p:grpSpPr>
        <p:grpSp>
          <p:nvGrpSpPr>
            <p:cNvPr id="241" name="Group 1">
              <a:extLst>
                <a:ext uri="{FF2B5EF4-FFF2-40B4-BE49-F238E27FC236}">
                  <a16:creationId xmlns:a16="http://schemas.microsoft.com/office/drawing/2014/main" id="{B0692027-3736-4FAC-8826-909CC249CC8F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43" name="Shape 796">
                <a:extLst>
                  <a:ext uri="{FF2B5EF4-FFF2-40B4-BE49-F238E27FC236}">
                    <a16:creationId xmlns:a16="http://schemas.microsoft.com/office/drawing/2014/main" id="{AA946BDC-F9D1-4C85-8F00-4C5DEC02866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44" name="Shape 797">
                <a:extLst>
                  <a:ext uri="{FF2B5EF4-FFF2-40B4-BE49-F238E27FC236}">
                    <a16:creationId xmlns:a16="http://schemas.microsoft.com/office/drawing/2014/main" id="{24AC9A1B-22E8-4DA1-98E5-C02D7BEBC4F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42" name="Text Placeholder 8">
              <a:extLst>
                <a:ext uri="{FF2B5EF4-FFF2-40B4-BE49-F238E27FC236}">
                  <a16:creationId xmlns:a16="http://schemas.microsoft.com/office/drawing/2014/main" id="{B20018FA-D364-4652-8BF8-AEA11164A3A4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BEQL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E63A977-7D92-4A07-A009-F958917878CC}"/>
              </a:ext>
            </a:extLst>
          </p:cNvPr>
          <p:cNvGrpSpPr/>
          <p:nvPr/>
        </p:nvGrpSpPr>
        <p:grpSpPr>
          <a:xfrm>
            <a:off x="4579347" y="3147845"/>
            <a:ext cx="963465" cy="231196"/>
            <a:chOff x="400954" y="1033841"/>
            <a:chExt cx="963465" cy="231196"/>
          </a:xfrm>
        </p:grpSpPr>
        <p:grpSp>
          <p:nvGrpSpPr>
            <p:cNvPr id="246" name="Group 1">
              <a:extLst>
                <a:ext uri="{FF2B5EF4-FFF2-40B4-BE49-F238E27FC236}">
                  <a16:creationId xmlns:a16="http://schemas.microsoft.com/office/drawing/2014/main" id="{F77CB6D5-54B5-4E5E-8A7B-4B036B61CCB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48" name="Shape 796">
                <a:extLst>
                  <a:ext uri="{FF2B5EF4-FFF2-40B4-BE49-F238E27FC236}">
                    <a16:creationId xmlns:a16="http://schemas.microsoft.com/office/drawing/2014/main" id="{D6DE739C-B563-4314-A0A6-074B7228397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49" name="Shape 797">
                <a:extLst>
                  <a:ext uri="{FF2B5EF4-FFF2-40B4-BE49-F238E27FC236}">
                    <a16:creationId xmlns:a16="http://schemas.microsoft.com/office/drawing/2014/main" id="{5ED75A4C-ADD5-4D33-A623-2076BB4CE92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47" name="Text Placeholder 8">
              <a:extLst>
                <a:ext uri="{FF2B5EF4-FFF2-40B4-BE49-F238E27FC236}">
                  <a16:creationId xmlns:a16="http://schemas.microsoft.com/office/drawing/2014/main" id="{694ADF85-5C32-48B4-BF8F-736513D9E6B6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JR</a:t>
              </a:r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0D31F892-1BD0-4BB7-A8AD-7F87A0B9789A}"/>
              </a:ext>
            </a:extLst>
          </p:cNvPr>
          <p:cNvGrpSpPr/>
          <p:nvPr/>
        </p:nvGrpSpPr>
        <p:grpSpPr>
          <a:xfrm>
            <a:off x="4572185" y="2365200"/>
            <a:ext cx="898145" cy="266762"/>
            <a:chOff x="400954" y="998275"/>
            <a:chExt cx="898145" cy="266762"/>
          </a:xfrm>
        </p:grpSpPr>
        <p:grpSp>
          <p:nvGrpSpPr>
            <p:cNvPr id="251" name="Group 1">
              <a:extLst>
                <a:ext uri="{FF2B5EF4-FFF2-40B4-BE49-F238E27FC236}">
                  <a16:creationId xmlns:a16="http://schemas.microsoft.com/office/drawing/2014/main" id="{BBD98A07-5ECC-462A-A278-40B84D41939F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53" name="Shape 796">
                <a:extLst>
                  <a:ext uri="{FF2B5EF4-FFF2-40B4-BE49-F238E27FC236}">
                    <a16:creationId xmlns:a16="http://schemas.microsoft.com/office/drawing/2014/main" id="{ABCB95FA-AFC3-4797-8122-54F0EA73BE4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54" name="Shape 797">
                <a:extLst>
                  <a:ext uri="{FF2B5EF4-FFF2-40B4-BE49-F238E27FC236}">
                    <a16:creationId xmlns:a16="http://schemas.microsoft.com/office/drawing/2014/main" id="{326FC3F0-09D6-406F-8A76-15500AFD5D3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52" name="Text Placeholder 8">
              <a:extLst>
                <a:ext uri="{FF2B5EF4-FFF2-40B4-BE49-F238E27FC236}">
                  <a16:creationId xmlns:a16="http://schemas.microsoft.com/office/drawing/2014/main" id="{07EFCD82-7696-4B56-8BBC-7A9125CE5CA0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BNEL</a:t>
              </a:r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C36466B-44AE-4485-AD4D-1DAE1AE81F87}"/>
              </a:ext>
            </a:extLst>
          </p:cNvPr>
          <p:cNvGrpSpPr/>
          <p:nvPr/>
        </p:nvGrpSpPr>
        <p:grpSpPr>
          <a:xfrm>
            <a:off x="4570582" y="2758772"/>
            <a:ext cx="827741" cy="250606"/>
            <a:chOff x="400954" y="1014431"/>
            <a:chExt cx="827741" cy="250606"/>
          </a:xfrm>
        </p:grpSpPr>
        <p:grpSp>
          <p:nvGrpSpPr>
            <p:cNvPr id="256" name="Group 1">
              <a:extLst>
                <a:ext uri="{FF2B5EF4-FFF2-40B4-BE49-F238E27FC236}">
                  <a16:creationId xmlns:a16="http://schemas.microsoft.com/office/drawing/2014/main" id="{0C15558C-2EBB-49D3-A276-8C5A6A4C098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58" name="Shape 796">
                <a:extLst>
                  <a:ext uri="{FF2B5EF4-FFF2-40B4-BE49-F238E27FC236}">
                    <a16:creationId xmlns:a16="http://schemas.microsoft.com/office/drawing/2014/main" id="{22DD151A-81D2-4FA7-97D8-C5BB01B789A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59" name="Shape 797">
                <a:extLst>
                  <a:ext uri="{FF2B5EF4-FFF2-40B4-BE49-F238E27FC236}">
                    <a16:creationId xmlns:a16="http://schemas.microsoft.com/office/drawing/2014/main" id="{876EDCB4-CB6F-40C6-9886-1C86506B126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57" name="Text Placeholder 8">
              <a:extLst>
                <a:ext uri="{FF2B5EF4-FFF2-40B4-BE49-F238E27FC236}">
                  <a16:creationId xmlns:a16="http://schemas.microsoft.com/office/drawing/2014/main" id="{BBD98FAC-C75A-467D-8D37-09162585F70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9A93C3BE-6CB4-4B7A-AF7E-3D2D3315AC8B}"/>
              </a:ext>
            </a:extLst>
          </p:cNvPr>
          <p:cNvGrpSpPr/>
          <p:nvPr/>
        </p:nvGrpSpPr>
        <p:grpSpPr>
          <a:xfrm>
            <a:off x="4570582" y="3516704"/>
            <a:ext cx="827741" cy="250606"/>
            <a:chOff x="400954" y="1014431"/>
            <a:chExt cx="827741" cy="250606"/>
          </a:xfrm>
        </p:grpSpPr>
        <p:grpSp>
          <p:nvGrpSpPr>
            <p:cNvPr id="261" name="Group 1">
              <a:extLst>
                <a:ext uri="{FF2B5EF4-FFF2-40B4-BE49-F238E27FC236}">
                  <a16:creationId xmlns:a16="http://schemas.microsoft.com/office/drawing/2014/main" id="{55C88308-E202-4E8B-AC4D-37B22343ABF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63" name="Shape 796">
                <a:extLst>
                  <a:ext uri="{FF2B5EF4-FFF2-40B4-BE49-F238E27FC236}">
                    <a16:creationId xmlns:a16="http://schemas.microsoft.com/office/drawing/2014/main" id="{89A64527-5952-4F7D-AABA-61C311ADA50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64" name="Shape 797">
                <a:extLst>
                  <a:ext uri="{FF2B5EF4-FFF2-40B4-BE49-F238E27FC236}">
                    <a16:creationId xmlns:a16="http://schemas.microsoft.com/office/drawing/2014/main" id="{AEF41137-7528-4984-8B9E-1F0FCD48B93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62" name="Text Placeholder 8">
              <a:extLst>
                <a:ext uri="{FF2B5EF4-FFF2-40B4-BE49-F238E27FC236}">
                  <a16:creationId xmlns:a16="http://schemas.microsoft.com/office/drawing/2014/main" id="{C79F91A8-7E32-4D3B-8E6D-DFF64BF9CA2A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JAL</a:t>
              </a:r>
            </a:p>
          </p:txBody>
        </p: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DEA2F93F-40C7-405A-AE53-FB2DF8399083}"/>
              </a:ext>
            </a:extLst>
          </p:cNvPr>
          <p:cNvGrpSpPr/>
          <p:nvPr/>
        </p:nvGrpSpPr>
        <p:grpSpPr>
          <a:xfrm>
            <a:off x="4579255" y="3904973"/>
            <a:ext cx="963465" cy="241364"/>
            <a:chOff x="400954" y="1023673"/>
            <a:chExt cx="963465" cy="241364"/>
          </a:xfrm>
        </p:grpSpPr>
        <p:grpSp>
          <p:nvGrpSpPr>
            <p:cNvPr id="266" name="Group 1">
              <a:extLst>
                <a:ext uri="{FF2B5EF4-FFF2-40B4-BE49-F238E27FC236}">
                  <a16:creationId xmlns:a16="http://schemas.microsoft.com/office/drawing/2014/main" id="{6EAA59A0-F626-48B5-BDD8-2D014A8D8B4E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68" name="Shape 796">
                <a:extLst>
                  <a:ext uri="{FF2B5EF4-FFF2-40B4-BE49-F238E27FC236}">
                    <a16:creationId xmlns:a16="http://schemas.microsoft.com/office/drawing/2014/main" id="{1C971BEB-7C50-4187-8FD5-F6387EA5EFE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69" name="Shape 797">
                <a:extLst>
                  <a:ext uri="{FF2B5EF4-FFF2-40B4-BE49-F238E27FC236}">
                    <a16:creationId xmlns:a16="http://schemas.microsoft.com/office/drawing/2014/main" id="{C1CBF675-6945-497F-A7F5-89D377EFDC0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67" name="Text Placeholder 8">
              <a:extLst>
                <a:ext uri="{FF2B5EF4-FFF2-40B4-BE49-F238E27FC236}">
                  <a16:creationId xmlns:a16="http://schemas.microsoft.com/office/drawing/2014/main" id="{EC594C0B-FDC0-47D7-946E-BD3F055C4586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JALR</a:t>
              </a: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70099FFB-E9C3-4A9C-BABF-A7FD8134E642}"/>
              </a:ext>
            </a:extLst>
          </p:cNvPr>
          <p:cNvGrpSpPr/>
          <p:nvPr/>
        </p:nvGrpSpPr>
        <p:grpSpPr>
          <a:xfrm>
            <a:off x="4570582" y="4289044"/>
            <a:ext cx="827741" cy="250606"/>
            <a:chOff x="400954" y="1014431"/>
            <a:chExt cx="827741" cy="250606"/>
          </a:xfrm>
        </p:grpSpPr>
        <p:grpSp>
          <p:nvGrpSpPr>
            <p:cNvPr id="271" name="Group 1">
              <a:extLst>
                <a:ext uri="{FF2B5EF4-FFF2-40B4-BE49-F238E27FC236}">
                  <a16:creationId xmlns:a16="http://schemas.microsoft.com/office/drawing/2014/main" id="{E630C105-1788-4C24-9ED4-2072B1248DA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73" name="Shape 796">
                <a:extLst>
                  <a:ext uri="{FF2B5EF4-FFF2-40B4-BE49-F238E27FC236}">
                    <a16:creationId xmlns:a16="http://schemas.microsoft.com/office/drawing/2014/main" id="{85C3748F-C69C-4996-8F9B-D0569B91EE64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74" name="Shape 797">
                <a:extLst>
                  <a:ext uri="{FF2B5EF4-FFF2-40B4-BE49-F238E27FC236}">
                    <a16:creationId xmlns:a16="http://schemas.microsoft.com/office/drawing/2014/main" id="{9B5C5E75-3FEA-406C-8CF7-6691953CE4F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72" name="Text Placeholder 8">
              <a:extLst>
                <a:ext uri="{FF2B5EF4-FFF2-40B4-BE49-F238E27FC236}">
                  <a16:creationId xmlns:a16="http://schemas.microsoft.com/office/drawing/2014/main" id="{D98D48B4-2088-4F1F-80E0-8D96A16826B2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MFHI</a:t>
              </a:r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7B120A05-9CE4-4C73-99E5-749357CE0493}"/>
              </a:ext>
            </a:extLst>
          </p:cNvPr>
          <p:cNvGrpSpPr/>
          <p:nvPr/>
        </p:nvGrpSpPr>
        <p:grpSpPr>
          <a:xfrm>
            <a:off x="5603503" y="956420"/>
            <a:ext cx="786876" cy="233297"/>
            <a:chOff x="400954" y="1028107"/>
            <a:chExt cx="786876" cy="233297"/>
          </a:xfrm>
        </p:grpSpPr>
        <p:grpSp>
          <p:nvGrpSpPr>
            <p:cNvPr id="276" name="Group 1">
              <a:extLst>
                <a:ext uri="{FF2B5EF4-FFF2-40B4-BE49-F238E27FC236}">
                  <a16:creationId xmlns:a16="http://schemas.microsoft.com/office/drawing/2014/main" id="{7407491B-EB1A-465F-A24D-81BEED0E71E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78" name="Shape 796">
                <a:extLst>
                  <a:ext uri="{FF2B5EF4-FFF2-40B4-BE49-F238E27FC236}">
                    <a16:creationId xmlns:a16="http://schemas.microsoft.com/office/drawing/2014/main" id="{649FAC66-79AD-4EC9-BFE8-9441E9FCA79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79" name="Shape 797">
                <a:extLst>
                  <a:ext uri="{FF2B5EF4-FFF2-40B4-BE49-F238E27FC236}">
                    <a16:creationId xmlns:a16="http://schemas.microsoft.com/office/drawing/2014/main" id="{C8AD1DEB-A68B-4DF9-8451-74E08097CCE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77" name="Text Placeholder 8">
              <a:extLst>
                <a:ext uri="{FF2B5EF4-FFF2-40B4-BE49-F238E27FC236}">
                  <a16:creationId xmlns:a16="http://schemas.microsoft.com/office/drawing/2014/main" id="{2CFF515F-8B03-4DA9-B8D2-C45C1F325D36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35688" cy="233297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MFLO</a:t>
              </a: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D0304C30-5C33-419B-B1AF-A16CCFE4DFF3}"/>
              </a:ext>
            </a:extLst>
          </p:cNvPr>
          <p:cNvGrpSpPr/>
          <p:nvPr/>
        </p:nvGrpSpPr>
        <p:grpSpPr>
          <a:xfrm>
            <a:off x="5603503" y="1297057"/>
            <a:ext cx="754061" cy="236929"/>
            <a:chOff x="400954" y="1028107"/>
            <a:chExt cx="754061" cy="236929"/>
          </a:xfrm>
        </p:grpSpPr>
        <p:grpSp>
          <p:nvGrpSpPr>
            <p:cNvPr id="281" name="Group 1">
              <a:extLst>
                <a:ext uri="{FF2B5EF4-FFF2-40B4-BE49-F238E27FC236}">
                  <a16:creationId xmlns:a16="http://schemas.microsoft.com/office/drawing/2014/main" id="{94A3026C-4A96-4200-8749-67844A5E641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83" name="Shape 796">
                <a:extLst>
                  <a:ext uri="{FF2B5EF4-FFF2-40B4-BE49-F238E27FC236}">
                    <a16:creationId xmlns:a16="http://schemas.microsoft.com/office/drawing/2014/main" id="{142DB282-F25C-467F-AACB-0F66AD23888E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84" name="Shape 797">
                <a:extLst>
                  <a:ext uri="{FF2B5EF4-FFF2-40B4-BE49-F238E27FC236}">
                    <a16:creationId xmlns:a16="http://schemas.microsoft.com/office/drawing/2014/main" id="{151898EA-2CC2-491C-A681-4EFDC6DF280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82" name="Text Placeholder 8">
              <a:extLst>
                <a:ext uri="{FF2B5EF4-FFF2-40B4-BE49-F238E27FC236}">
                  <a16:creationId xmlns:a16="http://schemas.microsoft.com/office/drawing/2014/main" id="{EA79836C-EF20-46F9-84CB-8663C5777011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MTHI</a:t>
              </a:r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BEBAAD23-5346-48BA-98BC-CFF7C56A45E1}"/>
              </a:ext>
            </a:extLst>
          </p:cNvPr>
          <p:cNvGrpSpPr/>
          <p:nvPr/>
        </p:nvGrpSpPr>
        <p:grpSpPr>
          <a:xfrm>
            <a:off x="5612053" y="1666617"/>
            <a:ext cx="827741" cy="250606"/>
            <a:chOff x="400954" y="1014431"/>
            <a:chExt cx="827741" cy="250606"/>
          </a:xfrm>
        </p:grpSpPr>
        <p:grpSp>
          <p:nvGrpSpPr>
            <p:cNvPr id="286" name="Group 1">
              <a:extLst>
                <a:ext uri="{FF2B5EF4-FFF2-40B4-BE49-F238E27FC236}">
                  <a16:creationId xmlns:a16="http://schemas.microsoft.com/office/drawing/2014/main" id="{67AF8232-1B8E-4D4E-BD4D-6433B8A120F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88" name="Shape 796">
                <a:extLst>
                  <a:ext uri="{FF2B5EF4-FFF2-40B4-BE49-F238E27FC236}">
                    <a16:creationId xmlns:a16="http://schemas.microsoft.com/office/drawing/2014/main" id="{20FC907A-C8A4-4C67-B431-72628D0F79F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89" name="Shape 797">
                <a:extLst>
                  <a:ext uri="{FF2B5EF4-FFF2-40B4-BE49-F238E27FC236}">
                    <a16:creationId xmlns:a16="http://schemas.microsoft.com/office/drawing/2014/main" id="{0D56E1BE-1222-42DA-A0B6-B62AB25A8CBD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87" name="Text Placeholder 8">
              <a:extLst>
                <a:ext uri="{FF2B5EF4-FFF2-40B4-BE49-F238E27FC236}">
                  <a16:creationId xmlns:a16="http://schemas.microsoft.com/office/drawing/2014/main" id="{CDBA9970-0F29-4044-B8BC-BB9F810B4C4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MTLO</a:t>
              </a:r>
            </a:p>
          </p:txBody>
        </p: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89E291FB-9490-46D2-9FA0-D8986ECCF251}"/>
              </a:ext>
            </a:extLst>
          </p:cNvPr>
          <p:cNvGrpSpPr/>
          <p:nvPr/>
        </p:nvGrpSpPr>
        <p:grpSpPr>
          <a:xfrm>
            <a:off x="5603380" y="2024563"/>
            <a:ext cx="899749" cy="236929"/>
            <a:chOff x="400954" y="1028107"/>
            <a:chExt cx="899749" cy="236929"/>
          </a:xfrm>
        </p:grpSpPr>
        <p:grpSp>
          <p:nvGrpSpPr>
            <p:cNvPr id="291" name="Group 1">
              <a:extLst>
                <a:ext uri="{FF2B5EF4-FFF2-40B4-BE49-F238E27FC236}">
                  <a16:creationId xmlns:a16="http://schemas.microsoft.com/office/drawing/2014/main" id="{76A3DB89-EAE5-4761-8F16-905250EF5F0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93" name="Shape 796">
                <a:extLst>
                  <a:ext uri="{FF2B5EF4-FFF2-40B4-BE49-F238E27FC236}">
                    <a16:creationId xmlns:a16="http://schemas.microsoft.com/office/drawing/2014/main" id="{A4F8A24E-715A-4673-A4D8-593411D9AF8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94" name="Shape 797">
                <a:extLst>
                  <a:ext uri="{FF2B5EF4-FFF2-40B4-BE49-F238E27FC236}">
                    <a16:creationId xmlns:a16="http://schemas.microsoft.com/office/drawing/2014/main" id="{F4FAB92B-CAEB-4621-9A0D-A38CB7AAA193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92" name="Text Placeholder 8">
              <a:extLst>
                <a:ext uri="{FF2B5EF4-FFF2-40B4-BE49-F238E27FC236}">
                  <a16:creationId xmlns:a16="http://schemas.microsoft.com/office/drawing/2014/main" id="{22E67619-E809-4630-B5BF-E7B73D17F631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MOVN</a:t>
              </a:r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996C9104-0956-4791-BA3E-D23E65203315}"/>
              </a:ext>
            </a:extLst>
          </p:cNvPr>
          <p:cNvGrpSpPr/>
          <p:nvPr/>
        </p:nvGrpSpPr>
        <p:grpSpPr>
          <a:xfrm>
            <a:off x="5612145" y="3147845"/>
            <a:ext cx="963465" cy="231196"/>
            <a:chOff x="400954" y="1033841"/>
            <a:chExt cx="963465" cy="231196"/>
          </a:xfrm>
        </p:grpSpPr>
        <p:grpSp>
          <p:nvGrpSpPr>
            <p:cNvPr id="296" name="Group 1">
              <a:extLst>
                <a:ext uri="{FF2B5EF4-FFF2-40B4-BE49-F238E27FC236}">
                  <a16:creationId xmlns:a16="http://schemas.microsoft.com/office/drawing/2014/main" id="{CE2528E6-FB8B-4F05-B5E9-8885902AB2A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298" name="Shape 796">
                <a:extLst>
                  <a:ext uri="{FF2B5EF4-FFF2-40B4-BE49-F238E27FC236}">
                    <a16:creationId xmlns:a16="http://schemas.microsoft.com/office/drawing/2014/main" id="{8F34CC0C-9A71-4C4A-9C89-EA91FF1B52FC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299" name="Shape 797">
                <a:extLst>
                  <a:ext uri="{FF2B5EF4-FFF2-40B4-BE49-F238E27FC236}">
                    <a16:creationId xmlns:a16="http://schemas.microsoft.com/office/drawing/2014/main" id="{DEA232D0-2913-477A-8CEA-2C516AA94D0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97" name="Text Placeholder 8">
              <a:extLst>
                <a:ext uri="{FF2B5EF4-FFF2-40B4-BE49-F238E27FC236}">
                  <a16:creationId xmlns:a16="http://schemas.microsoft.com/office/drawing/2014/main" id="{2926BB7F-0E47-4CC2-A827-73DF65DDEADE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LBU</a:t>
              </a:r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DB094D05-7A5B-4471-8ADB-5136581A7618}"/>
              </a:ext>
            </a:extLst>
          </p:cNvPr>
          <p:cNvGrpSpPr/>
          <p:nvPr/>
        </p:nvGrpSpPr>
        <p:grpSpPr>
          <a:xfrm>
            <a:off x="5604983" y="2365200"/>
            <a:ext cx="898145" cy="266762"/>
            <a:chOff x="400954" y="998275"/>
            <a:chExt cx="898145" cy="266762"/>
          </a:xfrm>
        </p:grpSpPr>
        <p:grpSp>
          <p:nvGrpSpPr>
            <p:cNvPr id="301" name="Group 1">
              <a:extLst>
                <a:ext uri="{FF2B5EF4-FFF2-40B4-BE49-F238E27FC236}">
                  <a16:creationId xmlns:a16="http://schemas.microsoft.com/office/drawing/2014/main" id="{51726121-01B2-4A8B-91C6-E87B0513F66D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03" name="Shape 796">
                <a:extLst>
                  <a:ext uri="{FF2B5EF4-FFF2-40B4-BE49-F238E27FC236}">
                    <a16:creationId xmlns:a16="http://schemas.microsoft.com/office/drawing/2014/main" id="{FFBC0F61-A385-4749-AF84-127D85672A1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04" name="Shape 797">
                <a:extLst>
                  <a:ext uri="{FF2B5EF4-FFF2-40B4-BE49-F238E27FC236}">
                    <a16:creationId xmlns:a16="http://schemas.microsoft.com/office/drawing/2014/main" id="{7EB44D53-57A2-43B4-91D5-841D40DF982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02" name="Text Placeholder 8">
              <a:extLst>
                <a:ext uri="{FF2B5EF4-FFF2-40B4-BE49-F238E27FC236}">
                  <a16:creationId xmlns:a16="http://schemas.microsoft.com/office/drawing/2014/main" id="{251502CF-5904-4677-A7EC-CA3C2E3DCCEC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MOVZ</a:t>
              </a:r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3FCFCEC3-8A0B-446A-9AEB-67BB911FC112}"/>
              </a:ext>
            </a:extLst>
          </p:cNvPr>
          <p:cNvGrpSpPr/>
          <p:nvPr/>
        </p:nvGrpSpPr>
        <p:grpSpPr>
          <a:xfrm>
            <a:off x="5603380" y="2758772"/>
            <a:ext cx="827741" cy="250606"/>
            <a:chOff x="400954" y="1014431"/>
            <a:chExt cx="827741" cy="250606"/>
          </a:xfrm>
        </p:grpSpPr>
        <p:grpSp>
          <p:nvGrpSpPr>
            <p:cNvPr id="306" name="Group 1">
              <a:extLst>
                <a:ext uri="{FF2B5EF4-FFF2-40B4-BE49-F238E27FC236}">
                  <a16:creationId xmlns:a16="http://schemas.microsoft.com/office/drawing/2014/main" id="{B4E15326-AE40-4171-95A8-F34631F8406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08" name="Shape 796">
                <a:extLst>
                  <a:ext uri="{FF2B5EF4-FFF2-40B4-BE49-F238E27FC236}">
                    <a16:creationId xmlns:a16="http://schemas.microsoft.com/office/drawing/2014/main" id="{EECA89FD-8135-4073-96D7-7AE423DE817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09" name="Shape 797">
                <a:extLst>
                  <a:ext uri="{FF2B5EF4-FFF2-40B4-BE49-F238E27FC236}">
                    <a16:creationId xmlns:a16="http://schemas.microsoft.com/office/drawing/2014/main" id="{AE31D10E-6D5A-4CAC-AB52-B2E8E35D9EE1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07" name="Text Placeholder 8">
              <a:extLst>
                <a:ext uri="{FF2B5EF4-FFF2-40B4-BE49-F238E27FC236}">
                  <a16:creationId xmlns:a16="http://schemas.microsoft.com/office/drawing/2014/main" id="{8D99A344-DD93-4C59-A364-748E470D539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LB</a:t>
              </a:r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54C35258-159B-44C6-B0BB-FCF450C5AE7D}"/>
              </a:ext>
            </a:extLst>
          </p:cNvPr>
          <p:cNvGrpSpPr/>
          <p:nvPr/>
        </p:nvGrpSpPr>
        <p:grpSpPr>
          <a:xfrm>
            <a:off x="5603380" y="3516704"/>
            <a:ext cx="827741" cy="250606"/>
            <a:chOff x="400954" y="1014431"/>
            <a:chExt cx="827741" cy="250606"/>
          </a:xfrm>
        </p:grpSpPr>
        <p:grpSp>
          <p:nvGrpSpPr>
            <p:cNvPr id="311" name="Group 1">
              <a:extLst>
                <a:ext uri="{FF2B5EF4-FFF2-40B4-BE49-F238E27FC236}">
                  <a16:creationId xmlns:a16="http://schemas.microsoft.com/office/drawing/2014/main" id="{64B29032-CE9B-4711-8148-A9DF7D01634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13" name="Shape 796">
                <a:extLst>
                  <a:ext uri="{FF2B5EF4-FFF2-40B4-BE49-F238E27FC236}">
                    <a16:creationId xmlns:a16="http://schemas.microsoft.com/office/drawing/2014/main" id="{6F2D26C7-A413-45A8-B544-7EB2A70DDC91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14" name="Shape 797">
                <a:extLst>
                  <a:ext uri="{FF2B5EF4-FFF2-40B4-BE49-F238E27FC236}">
                    <a16:creationId xmlns:a16="http://schemas.microsoft.com/office/drawing/2014/main" id="{644D230C-F7D2-4A4D-8975-14D2F158B13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12" name="Text Placeholder 8">
              <a:extLst>
                <a:ext uri="{FF2B5EF4-FFF2-40B4-BE49-F238E27FC236}">
                  <a16:creationId xmlns:a16="http://schemas.microsoft.com/office/drawing/2014/main" id="{9CF70FB7-4885-4E63-A2D7-4892C9F83470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LH</a:t>
              </a:r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00C90539-DEE5-47A1-A754-9A872E976F3F}"/>
              </a:ext>
            </a:extLst>
          </p:cNvPr>
          <p:cNvGrpSpPr/>
          <p:nvPr/>
        </p:nvGrpSpPr>
        <p:grpSpPr>
          <a:xfrm>
            <a:off x="5612053" y="3904973"/>
            <a:ext cx="963465" cy="241364"/>
            <a:chOff x="400954" y="1023673"/>
            <a:chExt cx="963465" cy="241364"/>
          </a:xfrm>
        </p:grpSpPr>
        <p:grpSp>
          <p:nvGrpSpPr>
            <p:cNvPr id="316" name="Group 1">
              <a:extLst>
                <a:ext uri="{FF2B5EF4-FFF2-40B4-BE49-F238E27FC236}">
                  <a16:creationId xmlns:a16="http://schemas.microsoft.com/office/drawing/2014/main" id="{884DBA1D-642E-454D-8FF8-FFE54C2449E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18" name="Shape 796">
                <a:extLst>
                  <a:ext uri="{FF2B5EF4-FFF2-40B4-BE49-F238E27FC236}">
                    <a16:creationId xmlns:a16="http://schemas.microsoft.com/office/drawing/2014/main" id="{10175C23-F5C7-4E3D-882A-D1C2D308089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19" name="Shape 797">
                <a:extLst>
                  <a:ext uri="{FF2B5EF4-FFF2-40B4-BE49-F238E27FC236}">
                    <a16:creationId xmlns:a16="http://schemas.microsoft.com/office/drawing/2014/main" id="{584CC082-F619-46C3-B1BC-C6C2E2B0540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17" name="Text Placeholder 8">
              <a:extLst>
                <a:ext uri="{FF2B5EF4-FFF2-40B4-BE49-F238E27FC236}">
                  <a16:creationId xmlns:a16="http://schemas.microsoft.com/office/drawing/2014/main" id="{A43AF11C-15CC-4D97-8D42-D46D10819C79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LHU</a:t>
              </a:r>
            </a:p>
          </p:txBody>
        </p: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9106582E-A7CC-4EFD-B384-2B13BAC9C17A}"/>
              </a:ext>
            </a:extLst>
          </p:cNvPr>
          <p:cNvGrpSpPr/>
          <p:nvPr/>
        </p:nvGrpSpPr>
        <p:grpSpPr>
          <a:xfrm>
            <a:off x="5603380" y="4289044"/>
            <a:ext cx="827741" cy="250606"/>
            <a:chOff x="400954" y="1014431"/>
            <a:chExt cx="827741" cy="250606"/>
          </a:xfrm>
        </p:grpSpPr>
        <p:grpSp>
          <p:nvGrpSpPr>
            <p:cNvPr id="321" name="Group 1">
              <a:extLst>
                <a:ext uri="{FF2B5EF4-FFF2-40B4-BE49-F238E27FC236}">
                  <a16:creationId xmlns:a16="http://schemas.microsoft.com/office/drawing/2014/main" id="{C242AF45-92F2-4B48-BC2D-48DC5CC3BFC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23" name="Shape 796">
                <a:extLst>
                  <a:ext uri="{FF2B5EF4-FFF2-40B4-BE49-F238E27FC236}">
                    <a16:creationId xmlns:a16="http://schemas.microsoft.com/office/drawing/2014/main" id="{BE5AC985-BA6B-4475-BEDA-2F47760BB4B8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24" name="Shape 797">
                <a:extLst>
                  <a:ext uri="{FF2B5EF4-FFF2-40B4-BE49-F238E27FC236}">
                    <a16:creationId xmlns:a16="http://schemas.microsoft.com/office/drawing/2014/main" id="{B044613B-6814-4138-95E7-4972FD0E1EC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22" name="Text Placeholder 8">
              <a:extLst>
                <a:ext uri="{FF2B5EF4-FFF2-40B4-BE49-F238E27FC236}">
                  <a16:creationId xmlns:a16="http://schemas.microsoft.com/office/drawing/2014/main" id="{F4ACF5D4-C5EA-4F9F-8965-CD317419E29A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LW</a:t>
              </a:r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DCB8240C-1B7B-4CF9-8DB6-5799B3E121E0}"/>
              </a:ext>
            </a:extLst>
          </p:cNvPr>
          <p:cNvGrpSpPr/>
          <p:nvPr/>
        </p:nvGrpSpPr>
        <p:grpSpPr>
          <a:xfrm>
            <a:off x="6650173" y="956420"/>
            <a:ext cx="786876" cy="233297"/>
            <a:chOff x="400954" y="1028107"/>
            <a:chExt cx="786876" cy="233297"/>
          </a:xfrm>
        </p:grpSpPr>
        <p:grpSp>
          <p:nvGrpSpPr>
            <p:cNvPr id="326" name="Group 1">
              <a:extLst>
                <a:ext uri="{FF2B5EF4-FFF2-40B4-BE49-F238E27FC236}">
                  <a16:creationId xmlns:a16="http://schemas.microsoft.com/office/drawing/2014/main" id="{ED35BA68-B663-4FC8-A213-9FBEE74A6D1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28" name="Shape 796">
                <a:extLst>
                  <a:ext uri="{FF2B5EF4-FFF2-40B4-BE49-F238E27FC236}">
                    <a16:creationId xmlns:a16="http://schemas.microsoft.com/office/drawing/2014/main" id="{7B857407-EE05-46AE-92B3-C7F68C3FD08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29" name="Shape 797">
                <a:extLst>
                  <a:ext uri="{FF2B5EF4-FFF2-40B4-BE49-F238E27FC236}">
                    <a16:creationId xmlns:a16="http://schemas.microsoft.com/office/drawing/2014/main" id="{22D69C52-4AF3-4C9A-94EF-A2B939D0B7AB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27" name="Text Placeholder 8">
              <a:extLst>
                <a:ext uri="{FF2B5EF4-FFF2-40B4-BE49-F238E27FC236}">
                  <a16:creationId xmlns:a16="http://schemas.microsoft.com/office/drawing/2014/main" id="{17CDA04D-7297-4D45-BBF8-2011CA507D7E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35688" cy="233297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SB</a:t>
              </a:r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C42C83E4-0936-470F-B67D-E055D8E5FDC7}"/>
              </a:ext>
            </a:extLst>
          </p:cNvPr>
          <p:cNvGrpSpPr/>
          <p:nvPr/>
        </p:nvGrpSpPr>
        <p:grpSpPr>
          <a:xfrm>
            <a:off x="6650173" y="1297057"/>
            <a:ext cx="754061" cy="236929"/>
            <a:chOff x="400954" y="1028107"/>
            <a:chExt cx="754061" cy="236929"/>
          </a:xfrm>
        </p:grpSpPr>
        <p:grpSp>
          <p:nvGrpSpPr>
            <p:cNvPr id="331" name="Group 1">
              <a:extLst>
                <a:ext uri="{FF2B5EF4-FFF2-40B4-BE49-F238E27FC236}">
                  <a16:creationId xmlns:a16="http://schemas.microsoft.com/office/drawing/2014/main" id="{C686304B-E432-477C-815E-3701183B282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33" name="Shape 796">
                <a:extLst>
                  <a:ext uri="{FF2B5EF4-FFF2-40B4-BE49-F238E27FC236}">
                    <a16:creationId xmlns:a16="http://schemas.microsoft.com/office/drawing/2014/main" id="{F59C5F6E-EDE0-437C-A7EA-B8B80789225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34" name="Shape 797">
                <a:extLst>
                  <a:ext uri="{FF2B5EF4-FFF2-40B4-BE49-F238E27FC236}">
                    <a16:creationId xmlns:a16="http://schemas.microsoft.com/office/drawing/2014/main" id="{D6F4857C-E167-479A-8F05-984E8CF6191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32" name="Text Placeholder 8">
              <a:extLst>
                <a:ext uri="{FF2B5EF4-FFF2-40B4-BE49-F238E27FC236}">
                  <a16:creationId xmlns:a16="http://schemas.microsoft.com/office/drawing/2014/main" id="{E4388FA1-327A-4256-8E12-E6E91091A724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0287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</a:t>
              </a: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F37C7DC7-3754-4F68-A5F0-A462E73D7782}"/>
              </a:ext>
            </a:extLst>
          </p:cNvPr>
          <p:cNvGrpSpPr/>
          <p:nvPr/>
        </p:nvGrpSpPr>
        <p:grpSpPr>
          <a:xfrm>
            <a:off x="6658723" y="1666617"/>
            <a:ext cx="827741" cy="250606"/>
            <a:chOff x="400954" y="1014431"/>
            <a:chExt cx="827741" cy="250606"/>
          </a:xfrm>
        </p:grpSpPr>
        <p:grpSp>
          <p:nvGrpSpPr>
            <p:cNvPr id="336" name="Group 1">
              <a:extLst>
                <a:ext uri="{FF2B5EF4-FFF2-40B4-BE49-F238E27FC236}">
                  <a16:creationId xmlns:a16="http://schemas.microsoft.com/office/drawing/2014/main" id="{00A43D64-0630-49A6-9D4E-ECA0CE737AE6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38" name="Shape 796">
                <a:extLst>
                  <a:ext uri="{FF2B5EF4-FFF2-40B4-BE49-F238E27FC236}">
                    <a16:creationId xmlns:a16="http://schemas.microsoft.com/office/drawing/2014/main" id="{094EF35A-1DAA-4350-A29C-AF1941906EB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39" name="Shape 797">
                <a:extLst>
                  <a:ext uri="{FF2B5EF4-FFF2-40B4-BE49-F238E27FC236}">
                    <a16:creationId xmlns:a16="http://schemas.microsoft.com/office/drawing/2014/main" id="{3E0C34D1-0EA9-43CE-9314-7177CFB011C9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37" name="Text Placeholder 8">
              <a:extLst>
                <a:ext uri="{FF2B5EF4-FFF2-40B4-BE49-F238E27FC236}">
                  <a16:creationId xmlns:a16="http://schemas.microsoft.com/office/drawing/2014/main" id="{7D6A3232-1544-4431-A277-97C4B94175F1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</a:t>
              </a:r>
            </a:p>
          </p:txBody>
        </p: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49FE82FF-D677-454F-9EBA-F1D79241FC48}"/>
              </a:ext>
            </a:extLst>
          </p:cNvPr>
          <p:cNvGrpSpPr/>
          <p:nvPr/>
        </p:nvGrpSpPr>
        <p:grpSpPr>
          <a:xfrm>
            <a:off x="6650050" y="2024563"/>
            <a:ext cx="899749" cy="236929"/>
            <a:chOff x="400954" y="1028107"/>
            <a:chExt cx="899749" cy="236929"/>
          </a:xfrm>
        </p:grpSpPr>
        <p:grpSp>
          <p:nvGrpSpPr>
            <p:cNvPr id="341" name="Group 1">
              <a:extLst>
                <a:ext uri="{FF2B5EF4-FFF2-40B4-BE49-F238E27FC236}">
                  <a16:creationId xmlns:a16="http://schemas.microsoft.com/office/drawing/2014/main" id="{D7446C30-C1ED-4F6B-8025-F2C69F68204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43" name="Shape 796">
                <a:extLst>
                  <a:ext uri="{FF2B5EF4-FFF2-40B4-BE49-F238E27FC236}">
                    <a16:creationId xmlns:a16="http://schemas.microsoft.com/office/drawing/2014/main" id="{27620B94-44E1-4E58-83A5-0973D4C820E4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44" name="Shape 797">
                <a:extLst>
                  <a:ext uri="{FF2B5EF4-FFF2-40B4-BE49-F238E27FC236}">
                    <a16:creationId xmlns:a16="http://schemas.microsoft.com/office/drawing/2014/main" id="{E120E065-F994-4B62-8CE7-F2B2822E434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42" name="Text Placeholder 8">
              <a:extLst>
                <a:ext uri="{FF2B5EF4-FFF2-40B4-BE49-F238E27FC236}">
                  <a16:creationId xmlns:a16="http://schemas.microsoft.com/office/drawing/2014/main" id="{CEA93F6F-4B2F-4C73-A73E-FD4FF6AFCDD1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LWL</a:t>
              </a:r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0F8E0447-67B6-4E4D-A2B5-49DCC2F7AD45}"/>
              </a:ext>
            </a:extLst>
          </p:cNvPr>
          <p:cNvGrpSpPr/>
          <p:nvPr/>
        </p:nvGrpSpPr>
        <p:grpSpPr>
          <a:xfrm>
            <a:off x="6658815" y="3147845"/>
            <a:ext cx="963465" cy="231196"/>
            <a:chOff x="400954" y="1033841"/>
            <a:chExt cx="963465" cy="231196"/>
          </a:xfrm>
        </p:grpSpPr>
        <p:grpSp>
          <p:nvGrpSpPr>
            <p:cNvPr id="346" name="Group 1">
              <a:extLst>
                <a:ext uri="{FF2B5EF4-FFF2-40B4-BE49-F238E27FC236}">
                  <a16:creationId xmlns:a16="http://schemas.microsoft.com/office/drawing/2014/main" id="{91118877-8307-4E5F-9C3C-47267760F103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48" name="Shape 796">
                <a:extLst>
                  <a:ext uri="{FF2B5EF4-FFF2-40B4-BE49-F238E27FC236}">
                    <a16:creationId xmlns:a16="http://schemas.microsoft.com/office/drawing/2014/main" id="{A205CECC-FD16-487A-8299-B5E0EAA3891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49" name="Shape 797">
                <a:extLst>
                  <a:ext uri="{FF2B5EF4-FFF2-40B4-BE49-F238E27FC236}">
                    <a16:creationId xmlns:a16="http://schemas.microsoft.com/office/drawing/2014/main" id="{23EEB8A8-B0A8-4C91-A7B8-ABA69DA54C7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47" name="Text Placeholder 8">
              <a:extLst>
                <a:ext uri="{FF2B5EF4-FFF2-40B4-BE49-F238E27FC236}">
                  <a16:creationId xmlns:a16="http://schemas.microsoft.com/office/drawing/2014/main" id="{23886035-0CB6-41D4-A5D6-FC3FED4CAA27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SWR</a:t>
              </a:r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7A51240D-CD50-45CD-85AA-BBFAC75E3D15}"/>
              </a:ext>
            </a:extLst>
          </p:cNvPr>
          <p:cNvGrpSpPr/>
          <p:nvPr/>
        </p:nvGrpSpPr>
        <p:grpSpPr>
          <a:xfrm>
            <a:off x="6651653" y="2365200"/>
            <a:ext cx="898145" cy="266762"/>
            <a:chOff x="400954" y="998275"/>
            <a:chExt cx="898145" cy="266762"/>
          </a:xfrm>
        </p:grpSpPr>
        <p:grpSp>
          <p:nvGrpSpPr>
            <p:cNvPr id="351" name="Group 1">
              <a:extLst>
                <a:ext uri="{FF2B5EF4-FFF2-40B4-BE49-F238E27FC236}">
                  <a16:creationId xmlns:a16="http://schemas.microsoft.com/office/drawing/2014/main" id="{09A65FF3-58B8-400D-9213-CD8F1237013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53" name="Shape 796">
                <a:extLst>
                  <a:ext uri="{FF2B5EF4-FFF2-40B4-BE49-F238E27FC236}">
                    <a16:creationId xmlns:a16="http://schemas.microsoft.com/office/drawing/2014/main" id="{A36DAB15-8F6E-4C5F-A690-D8A8754BF6E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54" name="Shape 797">
                <a:extLst>
                  <a:ext uri="{FF2B5EF4-FFF2-40B4-BE49-F238E27FC236}">
                    <a16:creationId xmlns:a16="http://schemas.microsoft.com/office/drawing/2014/main" id="{E5403964-6AB4-46C6-A5EF-94AE0784A1C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52" name="Text Placeholder 8">
              <a:extLst>
                <a:ext uri="{FF2B5EF4-FFF2-40B4-BE49-F238E27FC236}">
                  <a16:creationId xmlns:a16="http://schemas.microsoft.com/office/drawing/2014/main" id="{A403A8A0-D90B-4E96-BCB8-EAD34888648A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LWR</a:t>
              </a:r>
            </a:p>
          </p:txBody>
        </p:sp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1E78093E-BF92-49AE-ABDC-30134FF7EF4E}"/>
              </a:ext>
            </a:extLst>
          </p:cNvPr>
          <p:cNvGrpSpPr/>
          <p:nvPr/>
        </p:nvGrpSpPr>
        <p:grpSpPr>
          <a:xfrm>
            <a:off x="6650050" y="2758772"/>
            <a:ext cx="827741" cy="250606"/>
            <a:chOff x="400954" y="1014431"/>
            <a:chExt cx="827741" cy="250606"/>
          </a:xfrm>
        </p:grpSpPr>
        <p:grpSp>
          <p:nvGrpSpPr>
            <p:cNvPr id="356" name="Group 1">
              <a:extLst>
                <a:ext uri="{FF2B5EF4-FFF2-40B4-BE49-F238E27FC236}">
                  <a16:creationId xmlns:a16="http://schemas.microsoft.com/office/drawing/2014/main" id="{376C7B8D-F263-4EAA-9CB1-E8375FC763BF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58" name="Shape 796">
                <a:extLst>
                  <a:ext uri="{FF2B5EF4-FFF2-40B4-BE49-F238E27FC236}">
                    <a16:creationId xmlns:a16="http://schemas.microsoft.com/office/drawing/2014/main" id="{B952CD0E-E7B0-4999-A9F3-26A09D8EA359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59" name="Shape 797">
                <a:extLst>
                  <a:ext uri="{FF2B5EF4-FFF2-40B4-BE49-F238E27FC236}">
                    <a16:creationId xmlns:a16="http://schemas.microsoft.com/office/drawing/2014/main" id="{3B99BABA-96C6-4D99-B6A2-64305258AC4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57" name="Text Placeholder 8">
              <a:extLst>
                <a:ext uri="{FF2B5EF4-FFF2-40B4-BE49-F238E27FC236}">
                  <a16:creationId xmlns:a16="http://schemas.microsoft.com/office/drawing/2014/main" id="{6AF258E5-C179-43BC-BDE5-EADE6E301992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SWL</a:t>
              </a:r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844BACA8-4058-4C69-AD82-C8519FBBD8E6}"/>
              </a:ext>
            </a:extLst>
          </p:cNvPr>
          <p:cNvGrpSpPr/>
          <p:nvPr/>
        </p:nvGrpSpPr>
        <p:grpSpPr>
          <a:xfrm>
            <a:off x="6650050" y="3516704"/>
            <a:ext cx="827741" cy="250606"/>
            <a:chOff x="400954" y="1014431"/>
            <a:chExt cx="827741" cy="250606"/>
          </a:xfrm>
        </p:grpSpPr>
        <p:grpSp>
          <p:nvGrpSpPr>
            <p:cNvPr id="361" name="Group 1">
              <a:extLst>
                <a:ext uri="{FF2B5EF4-FFF2-40B4-BE49-F238E27FC236}">
                  <a16:creationId xmlns:a16="http://schemas.microsoft.com/office/drawing/2014/main" id="{5C955F58-56D5-48C6-8F92-400062F213F8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63" name="Shape 796">
                <a:extLst>
                  <a:ext uri="{FF2B5EF4-FFF2-40B4-BE49-F238E27FC236}">
                    <a16:creationId xmlns:a16="http://schemas.microsoft.com/office/drawing/2014/main" id="{CB1D7FD9-5901-4812-9D75-E1C548EF9A75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64" name="Shape 797">
                <a:extLst>
                  <a:ext uri="{FF2B5EF4-FFF2-40B4-BE49-F238E27FC236}">
                    <a16:creationId xmlns:a16="http://schemas.microsoft.com/office/drawing/2014/main" id="{1BC85B4D-BD79-4964-8DA1-F572A0B1DC6E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62" name="Text Placeholder 8">
              <a:extLst>
                <a:ext uri="{FF2B5EF4-FFF2-40B4-BE49-F238E27FC236}">
                  <a16:creationId xmlns:a16="http://schemas.microsoft.com/office/drawing/2014/main" id="{68124B5E-01BE-4F32-95E6-E5D05B448D2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</a:p>
          </p:txBody>
        </p:sp>
      </p:grp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8688FEA4-1B7E-442C-946C-6A2C5D2CA66A}"/>
              </a:ext>
            </a:extLst>
          </p:cNvPr>
          <p:cNvGrpSpPr/>
          <p:nvPr/>
        </p:nvGrpSpPr>
        <p:grpSpPr>
          <a:xfrm>
            <a:off x="6658723" y="3904973"/>
            <a:ext cx="1045625" cy="241364"/>
            <a:chOff x="400954" y="1023673"/>
            <a:chExt cx="1045625" cy="241364"/>
          </a:xfrm>
        </p:grpSpPr>
        <p:grpSp>
          <p:nvGrpSpPr>
            <p:cNvPr id="366" name="Group 1">
              <a:extLst>
                <a:ext uri="{FF2B5EF4-FFF2-40B4-BE49-F238E27FC236}">
                  <a16:creationId xmlns:a16="http://schemas.microsoft.com/office/drawing/2014/main" id="{A85EC12E-DF18-4674-B023-3C98601E0D5A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68" name="Shape 796">
                <a:extLst>
                  <a:ext uri="{FF2B5EF4-FFF2-40B4-BE49-F238E27FC236}">
                    <a16:creationId xmlns:a16="http://schemas.microsoft.com/office/drawing/2014/main" id="{FFD854BA-7152-4E3C-AD2C-CD97867893C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69" name="Shape 797">
                <a:extLst>
                  <a:ext uri="{FF2B5EF4-FFF2-40B4-BE49-F238E27FC236}">
                    <a16:creationId xmlns:a16="http://schemas.microsoft.com/office/drawing/2014/main" id="{92245956-CC78-45D8-8322-D5325FB9F4F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67" name="Text Placeholder 8">
              <a:extLst>
                <a:ext uri="{FF2B5EF4-FFF2-40B4-BE49-F238E27FC236}">
                  <a16:creationId xmlns:a16="http://schemas.microsoft.com/office/drawing/2014/main" id="{812BBE92-448A-4291-9EFD-DDC275CA9722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9443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SYSCALL</a:t>
              </a:r>
            </a:p>
          </p:txBody>
        </p: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494DC3E8-EBE5-4429-B305-BD90D436F74C}"/>
              </a:ext>
            </a:extLst>
          </p:cNvPr>
          <p:cNvGrpSpPr/>
          <p:nvPr/>
        </p:nvGrpSpPr>
        <p:grpSpPr>
          <a:xfrm>
            <a:off x="6650050" y="4289044"/>
            <a:ext cx="827741" cy="250606"/>
            <a:chOff x="400954" y="1014431"/>
            <a:chExt cx="827741" cy="250606"/>
          </a:xfrm>
        </p:grpSpPr>
        <p:grpSp>
          <p:nvGrpSpPr>
            <p:cNvPr id="371" name="Group 1">
              <a:extLst>
                <a:ext uri="{FF2B5EF4-FFF2-40B4-BE49-F238E27FC236}">
                  <a16:creationId xmlns:a16="http://schemas.microsoft.com/office/drawing/2014/main" id="{1B645191-696D-42C6-84E0-2BB8A9CAA51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73" name="Shape 796">
                <a:extLst>
                  <a:ext uri="{FF2B5EF4-FFF2-40B4-BE49-F238E27FC236}">
                    <a16:creationId xmlns:a16="http://schemas.microsoft.com/office/drawing/2014/main" id="{57E126D1-BBDC-4DEE-8F9D-ACFA2B7E4C92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74" name="Shape 797">
                <a:extLst>
                  <a:ext uri="{FF2B5EF4-FFF2-40B4-BE49-F238E27FC236}">
                    <a16:creationId xmlns:a16="http://schemas.microsoft.com/office/drawing/2014/main" id="{2D52D0E2-A51D-4978-A8CD-5E080EF3030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72" name="Text Placeholder 8">
              <a:extLst>
                <a:ext uri="{FF2B5EF4-FFF2-40B4-BE49-F238E27FC236}">
                  <a16:creationId xmlns:a16="http://schemas.microsoft.com/office/drawing/2014/main" id="{5F93FA77-7E3D-4E4F-8B29-4A432311ED08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ERET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E2DCD0C-422D-45DD-B4C8-D488E225FF8F}"/>
              </a:ext>
            </a:extLst>
          </p:cNvPr>
          <p:cNvGrpSpPr/>
          <p:nvPr/>
        </p:nvGrpSpPr>
        <p:grpSpPr>
          <a:xfrm>
            <a:off x="7671440" y="963684"/>
            <a:ext cx="786876" cy="233297"/>
            <a:chOff x="400954" y="1028107"/>
            <a:chExt cx="786876" cy="233297"/>
          </a:xfrm>
        </p:grpSpPr>
        <p:grpSp>
          <p:nvGrpSpPr>
            <p:cNvPr id="376" name="Group 1">
              <a:extLst>
                <a:ext uri="{FF2B5EF4-FFF2-40B4-BE49-F238E27FC236}">
                  <a16:creationId xmlns:a16="http://schemas.microsoft.com/office/drawing/2014/main" id="{B3F2C39C-701B-46C6-BC01-3F7E9358E744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78" name="Shape 796">
                <a:extLst>
                  <a:ext uri="{FF2B5EF4-FFF2-40B4-BE49-F238E27FC236}">
                    <a16:creationId xmlns:a16="http://schemas.microsoft.com/office/drawing/2014/main" id="{F8A87551-2BB2-42B3-86CF-DA226D2EE85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79" name="Shape 797">
                <a:extLst>
                  <a:ext uri="{FF2B5EF4-FFF2-40B4-BE49-F238E27FC236}">
                    <a16:creationId xmlns:a16="http://schemas.microsoft.com/office/drawing/2014/main" id="{F2D0ECF4-39DC-4A4F-8CF3-79B00D4E73BC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77" name="Text Placeholder 8">
              <a:extLst>
                <a:ext uri="{FF2B5EF4-FFF2-40B4-BE49-F238E27FC236}">
                  <a16:creationId xmlns:a16="http://schemas.microsoft.com/office/drawing/2014/main" id="{46EF2398-A34D-446D-B972-C1B2F2609B69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35688" cy="233297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MFC0</a:t>
              </a:r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3F6DE125-C450-4763-9D4A-B3AD399E302B}"/>
              </a:ext>
            </a:extLst>
          </p:cNvPr>
          <p:cNvGrpSpPr/>
          <p:nvPr/>
        </p:nvGrpSpPr>
        <p:grpSpPr>
          <a:xfrm>
            <a:off x="7671440" y="1304321"/>
            <a:ext cx="786876" cy="226853"/>
            <a:chOff x="400954" y="1028107"/>
            <a:chExt cx="786876" cy="226853"/>
          </a:xfrm>
        </p:grpSpPr>
        <p:grpSp>
          <p:nvGrpSpPr>
            <p:cNvPr id="381" name="Group 1">
              <a:extLst>
                <a:ext uri="{FF2B5EF4-FFF2-40B4-BE49-F238E27FC236}">
                  <a16:creationId xmlns:a16="http://schemas.microsoft.com/office/drawing/2014/main" id="{DCE7D844-217B-47DF-AD4E-665608E4DF3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83" name="Shape 796">
                <a:extLst>
                  <a:ext uri="{FF2B5EF4-FFF2-40B4-BE49-F238E27FC236}">
                    <a16:creationId xmlns:a16="http://schemas.microsoft.com/office/drawing/2014/main" id="{87AFA3AC-E89C-48F7-955C-BB36E9347708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84" name="Shape 797">
                <a:extLst>
                  <a:ext uri="{FF2B5EF4-FFF2-40B4-BE49-F238E27FC236}">
                    <a16:creationId xmlns:a16="http://schemas.microsoft.com/office/drawing/2014/main" id="{9D2B9821-D8CE-429E-AAB0-B9C343FAC8A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82" name="Text Placeholder 8">
              <a:extLst>
                <a:ext uri="{FF2B5EF4-FFF2-40B4-BE49-F238E27FC236}">
                  <a16:creationId xmlns:a16="http://schemas.microsoft.com/office/drawing/2014/main" id="{5B3E0A86-7A66-462A-9A71-581EACC9220F}"/>
                </a:ext>
              </a:extLst>
            </p:cNvPr>
            <p:cNvSpPr txBox="1"/>
            <p:nvPr/>
          </p:nvSpPr>
          <p:spPr bwMode="auto">
            <a:xfrm>
              <a:off x="552142" y="1028107"/>
              <a:ext cx="635688" cy="22685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MTC0</a:t>
              </a:r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BD6DF1F9-1EC0-409D-B884-756C6535386D}"/>
              </a:ext>
            </a:extLst>
          </p:cNvPr>
          <p:cNvGrpSpPr/>
          <p:nvPr/>
        </p:nvGrpSpPr>
        <p:grpSpPr>
          <a:xfrm>
            <a:off x="7679990" y="1673881"/>
            <a:ext cx="827741" cy="250606"/>
            <a:chOff x="400954" y="1014431"/>
            <a:chExt cx="827741" cy="250606"/>
          </a:xfrm>
        </p:grpSpPr>
        <p:grpSp>
          <p:nvGrpSpPr>
            <p:cNvPr id="386" name="Group 1">
              <a:extLst>
                <a:ext uri="{FF2B5EF4-FFF2-40B4-BE49-F238E27FC236}">
                  <a16:creationId xmlns:a16="http://schemas.microsoft.com/office/drawing/2014/main" id="{8149B4FD-D33B-4128-AD85-AD746ADD150B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88" name="Shape 796">
                <a:extLst>
                  <a:ext uri="{FF2B5EF4-FFF2-40B4-BE49-F238E27FC236}">
                    <a16:creationId xmlns:a16="http://schemas.microsoft.com/office/drawing/2014/main" id="{702C5E6E-BD62-4A73-B627-514D77751926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89" name="Shape 797">
                <a:extLst>
                  <a:ext uri="{FF2B5EF4-FFF2-40B4-BE49-F238E27FC236}">
                    <a16:creationId xmlns:a16="http://schemas.microsoft.com/office/drawing/2014/main" id="{7945552A-FF07-4DC0-BDFC-F3C9BE3214E4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87" name="Text Placeholder 8">
              <a:extLst>
                <a:ext uri="{FF2B5EF4-FFF2-40B4-BE49-F238E27FC236}">
                  <a16:creationId xmlns:a16="http://schemas.microsoft.com/office/drawing/2014/main" id="{9B4BE6AE-71DD-4D6B-B2AD-ACC804800E08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TLBP</a:t>
              </a: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EE175AC-3BE2-43BB-8EFA-C63D677F5C34}"/>
              </a:ext>
            </a:extLst>
          </p:cNvPr>
          <p:cNvGrpSpPr/>
          <p:nvPr/>
        </p:nvGrpSpPr>
        <p:grpSpPr>
          <a:xfrm>
            <a:off x="7671317" y="2031827"/>
            <a:ext cx="899749" cy="236929"/>
            <a:chOff x="400954" y="1028107"/>
            <a:chExt cx="899749" cy="236929"/>
          </a:xfrm>
        </p:grpSpPr>
        <p:grpSp>
          <p:nvGrpSpPr>
            <p:cNvPr id="391" name="Group 1">
              <a:extLst>
                <a:ext uri="{FF2B5EF4-FFF2-40B4-BE49-F238E27FC236}">
                  <a16:creationId xmlns:a16="http://schemas.microsoft.com/office/drawing/2014/main" id="{F201D7CE-FF79-46AC-B140-619BA6B10157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93" name="Shape 796">
                <a:extLst>
                  <a:ext uri="{FF2B5EF4-FFF2-40B4-BE49-F238E27FC236}">
                    <a16:creationId xmlns:a16="http://schemas.microsoft.com/office/drawing/2014/main" id="{451917E3-A9EC-4CBB-BA98-074C4748ED4D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94" name="Shape 797">
                <a:extLst>
                  <a:ext uri="{FF2B5EF4-FFF2-40B4-BE49-F238E27FC236}">
                    <a16:creationId xmlns:a16="http://schemas.microsoft.com/office/drawing/2014/main" id="{243B4B03-F49C-441A-82C8-076D9CF2B526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92" name="Text Placeholder 8">
              <a:extLst>
                <a:ext uri="{FF2B5EF4-FFF2-40B4-BE49-F238E27FC236}">
                  <a16:creationId xmlns:a16="http://schemas.microsoft.com/office/drawing/2014/main" id="{1A868C0C-9923-42FE-9893-262D4EE80BD1}"/>
                </a:ext>
              </a:extLst>
            </p:cNvPr>
            <p:cNvSpPr txBox="1"/>
            <p:nvPr/>
          </p:nvSpPr>
          <p:spPr bwMode="auto">
            <a:xfrm>
              <a:off x="552140" y="1028107"/>
              <a:ext cx="748563" cy="23692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TLBR</a:t>
              </a:r>
            </a:p>
          </p:txBody>
        </p:sp>
      </p:grpSp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20F8124C-690F-4DE2-B8D6-CB450205628F}"/>
              </a:ext>
            </a:extLst>
          </p:cNvPr>
          <p:cNvGrpSpPr/>
          <p:nvPr/>
        </p:nvGrpSpPr>
        <p:grpSpPr>
          <a:xfrm>
            <a:off x="7680082" y="3155109"/>
            <a:ext cx="963465" cy="231196"/>
            <a:chOff x="400954" y="1033841"/>
            <a:chExt cx="963465" cy="231196"/>
          </a:xfrm>
        </p:grpSpPr>
        <p:grpSp>
          <p:nvGrpSpPr>
            <p:cNvPr id="396" name="Group 1">
              <a:extLst>
                <a:ext uri="{FF2B5EF4-FFF2-40B4-BE49-F238E27FC236}">
                  <a16:creationId xmlns:a16="http://schemas.microsoft.com/office/drawing/2014/main" id="{3A15E2FE-BB68-4E05-AF20-FAB3932EEF2C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398" name="Shape 796">
                <a:extLst>
                  <a:ext uri="{FF2B5EF4-FFF2-40B4-BE49-F238E27FC236}">
                    <a16:creationId xmlns:a16="http://schemas.microsoft.com/office/drawing/2014/main" id="{89661519-03F1-495D-A4D8-4A158CEDB8D0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399" name="Shape 797">
                <a:extLst>
                  <a:ext uri="{FF2B5EF4-FFF2-40B4-BE49-F238E27FC236}">
                    <a16:creationId xmlns:a16="http://schemas.microsoft.com/office/drawing/2014/main" id="{F783DA55-ACBB-4AEF-A2FB-7094754E5143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97" name="Text Placeholder 8">
              <a:extLst>
                <a:ext uri="{FF2B5EF4-FFF2-40B4-BE49-F238E27FC236}">
                  <a16:creationId xmlns:a16="http://schemas.microsoft.com/office/drawing/2014/main" id="{F9ED89F9-3A48-44BC-A957-4823179239F9}"/>
                </a:ext>
              </a:extLst>
            </p:cNvPr>
            <p:cNvSpPr txBox="1"/>
            <p:nvPr/>
          </p:nvSpPr>
          <p:spPr bwMode="auto">
            <a:xfrm>
              <a:off x="552140" y="1033841"/>
              <a:ext cx="812279" cy="2311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</a:t>
              </a:r>
            </a:p>
          </p:txBody>
        </p:sp>
      </p:grp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BD5EAC46-0124-4CC8-94C8-111887889938}"/>
              </a:ext>
            </a:extLst>
          </p:cNvPr>
          <p:cNvGrpSpPr/>
          <p:nvPr/>
        </p:nvGrpSpPr>
        <p:grpSpPr>
          <a:xfrm>
            <a:off x="7672920" y="2372464"/>
            <a:ext cx="898145" cy="266762"/>
            <a:chOff x="400954" y="998275"/>
            <a:chExt cx="898145" cy="266762"/>
          </a:xfrm>
        </p:grpSpPr>
        <p:grpSp>
          <p:nvGrpSpPr>
            <p:cNvPr id="401" name="Group 1">
              <a:extLst>
                <a:ext uri="{FF2B5EF4-FFF2-40B4-BE49-F238E27FC236}">
                  <a16:creationId xmlns:a16="http://schemas.microsoft.com/office/drawing/2014/main" id="{52C84010-A27F-406B-95D6-A0D25A6AA092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03" name="Shape 796">
                <a:extLst>
                  <a:ext uri="{FF2B5EF4-FFF2-40B4-BE49-F238E27FC236}">
                    <a16:creationId xmlns:a16="http://schemas.microsoft.com/office/drawing/2014/main" id="{09CA6343-0CE9-4E17-A188-8F162E1C34E7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04" name="Shape 797">
                <a:extLst>
                  <a:ext uri="{FF2B5EF4-FFF2-40B4-BE49-F238E27FC236}">
                    <a16:creationId xmlns:a16="http://schemas.microsoft.com/office/drawing/2014/main" id="{900AEAB8-A12D-43C4-95D5-06D588A514D8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02" name="Text Placeholder 8">
              <a:extLst>
                <a:ext uri="{FF2B5EF4-FFF2-40B4-BE49-F238E27FC236}">
                  <a16:creationId xmlns:a16="http://schemas.microsoft.com/office/drawing/2014/main" id="{E4D841B2-AE6B-480F-8DEC-BBD645BAA198}"/>
                </a:ext>
              </a:extLst>
            </p:cNvPr>
            <p:cNvSpPr txBox="1"/>
            <p:nvPr/>
          </p:nvSpPr>
          <p:spPr bwMode="auto">
            <a:xfrm>
              <a:off x="552140" y="998275"/>
              <a:ext cx="746959" cy="266762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TLBWI</a:t>
              </a:r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54BB702D-C42D-45FD-BC76-77B2E7C0D4E5}"/>
              </a:ext>
            </a:extLst>
          </p:cNvPr>
          <p:cNvGrpSpPr/>
          <p:nvPr/>
        </p:nvGrpSpPr>
        <p:grpSpPr>
          <a:xfrm>
            <a:off x="7671317" y="2766036"/>
            <a:ext cx="898145" cy="250606"/>
            <a:chOff x="400954" y="1014431"/>
            <a:chExt cx="898145" cy="250606"/>
          </a:xfrm>
        </p:grpSpPr>
        <p:grpSp>
          <p:nvGrpSpPr>
            <p:cNvPr id="406" name="Group 1">
              <a:extLst>
                <a:ext uri="{FF2B5EF4-FFF2-40B4-BE49-F238E27FC236}">
                  <a16:creationId xmlns:a16="http://schemas.microsoft.com/office/drawing/2014/main" id="{AF40BA30-EFDD-48D0-90A6-2F16105AB7F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08" name="Shape 796">
                <a:extLst>
                  <a:ext uri="{FF2B5EF4-FFF2-40B4-BE49-F238E27FC236}">
                    <a16:creationId xmlns:a16="http://schemas.microsoft.com/office/drawing/2014/main" id="{9DC701E7-7DFC-48DF-99BB-99ABD614CB1F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09" name="Shape 797">
                <a:extLst>
                  <a:ext uri="{FF2B5EF4-FFF2-40B4-BE49-F238E27FC236}">
                    <a16:creationId xmlns:a16="http://schemas.microsoft.com/office/drawing/2014/main" id="{AA17CA22-E7BA-49E5-8D99-91B6C65F4382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07" name="Text Placeholder 8">
              <a:extLst>
                <a:ext uri="{FF2B5EF4-FFF2-40B4-BE49-F238E27FC236}">
                  <a16:creationId xmlns:a16="http://schemas.microsoft.com/office/drawing/2014/main" id="{B4508FFE-2594-4DD7-A716-F2BFA20C1BB8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746958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TLBWR</a:t>
              </a:r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A73A191A-F89B-4F3C-AA24-7048808328F1}"/>
              </a:ext>
            </a:extLst>
          </p:cNvPr>
          <p:cNvGrpSpPr/>
          <p:nvPr/>
        </p:nvGrpSpPr>
        <p:grpSpPr>
          <a:xfrm>
            <a:off x="7671317" y="3523968"/>
            <a:ext cx="827741" cy="250606"/>
            <a:chOff x="400954" y="1014431"/>
            <a:chExt cx="827741" cy="250606"/>
          </a:xfrm>
        </p:grpSpPr>
        <p:grpSp>
          <p:nvGrpSpPr>
            <p:cNvPr id="411" name="Group 1">
              <a:extLst>
                <a:ext uri="{FF2B5EF4-FFF2-40B4-BE49-F238E27FC236}">
                  <a16:creationId xmlns:a16="http://schemas.microsoft.com/office/drawing/2014/main" id="{5A551B98-39C7-4028-B703-7DB8BAB9B9F0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13" name="Shape 796">
                <a:extLst>
                  <a:ext uri="{FF2B5EF4-FFF2-40B4-BE49-F238E27FC236}">
                    <a16:creationId xmlns:a16="http://schemas.microsoft.com/office/drawing/2014/main" id="{85497767-835F-4667-84DA-44CDDC79C9EB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14" name="Shape 797">
                <a:extLst>
                  <a:ext uri="{FF2B5EF4-FFF2-40B4-BE49-F238E27FC236}">
                    <a16:creationId xmlns:a16="http://schemas.microsoft.com/office/drawing/2014/main" id="{07534B63-DDBA-4E27-BFC6-1E990E98E749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12" name="Text Placeholder 8">
              <a:extLst>
                <a:ext uri="{FF2B5EF4-FFF2-40B4-BE49-F238E27FC236}">
                  <a16:creationId xmlns:a16="http://schemas.microsoft.com/office/drawing/2014/main" id="{C2A6B88B-31BD-4AE9-9C38-7615AF56B247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PREF</a:t>
              </a:r>
            </a:p>
          </p:txBody>
        </p:sp>
      </p:grpSp>
      <p:grpSp>
        <p:nvGrpSpPr>
          <p:cNvPr id="415" name="组合 414">
            <a:extLst>
              <a:ext uri="{FF2B5EF4-FFF2-40B4-BE49-F238E27FC236}">
                <a16:creationId xmlns:a16="http://schemas.microsoft.com/office/drawing/2014/main" id="{B3820A73-D3AB-485F-A203-115341640F8B}"/>
              </a:ext>
            </a:extLst>
          </p:cNvPr>
          <p:cNvGrpSpPr/>
          <p:nvPr/>
        </p:nvGrpSpPr>
        <p:grpSpPr>
          <a:xfrm>
            <a:off x="7679990" y="3912237"/>
            <a:ext cx="963465" cy="241364"/>
            <a:chOff x="400954" y="1023673"/>
            <a:chExt cx="963465" cy="241364"/>
          </a:xfrm>
        </p:grpSpPr>
        <p:grpSp>
          <p:nvGrpSpPr>
            <p:cNvPr id="416" name="Group 1">
              <a:extLst>
                <a:ext uri="{FF2B5EF4-FFF2-40B4-BE49-F238E27FC236}">
                  <a16:creationId xmlns:a16="http://schemas.microsoft.com/office/drawing/2014/main" id="{EED4F42F-2726-479A-ACB9-0881E61FB541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18" name="Shape 796">
                <a:extLst>
                  <a:ext uri="{FF2B5EF4-FFF2-40B4-BE49-F238E27FC236}">
                    <a16:creationId xmlns:a16="http://schemas.microsoft.com/office/drawing/2014/main" id="{3A056F4B-B222-419D-B023-E1E26E1328F3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19" name="Shape 797">
                <a:extLst>
                  <a:ext uri="{FF2B5EF4-FFF2-40B4-BE49-F238E27FC236}">
                    <a16:creationId xmlns:a16="http://schemas.microsoft.com/office/drawing/2014/main" id="{B8D2DC55-E0EC-4752-B820-26F224075AAA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17" name="Text Placeholder 8">
              <a:extLst>
                <a:ext uri="{FF2B5EF4-FFF2-40B4-BE49-F238E27FC236}">
                  <a16:creationId xmlns:a16="http://schemas.microsoft.com/office/drawing/2014/main" id="{52417661-266F-4A83-8D01-DA961F82318C}"/>
                </a:ext>
              </a:extLst>
            </p:cNvPr>
            <p:cNvSpPr txBox="1"/>
            <p:nvPr/>
          </p:nvSpPr>
          <p:spPr bwMode="auto">
            <a:xfrm>
              <a:off x="552140" y="1023673"/>
              <a:ext cx="812279" cy="2413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</a:t>
              </a:r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F726CDBC-995F-4086-A757-3D0628651CE0}"/>
              </a:ext>
            </a:extLst>
          </p:cNvPr>
          <p:cNvGrpSpPr/>
          <p:nvPr/>
        </p:nvGrpSpPr>
        <p:grpSpPr>
          <a:xfrm>
            <a:off x="7671317" y="4296308"/>
            <a:ext cx="827741" cy="250606"/>
            <a:chOff x="400954" y="1014431"/>
            <a:chExt cx="827741" cy="250606"/>
          </a:xfrm>
        </p:grpSpPr>
        <p:grpSp>
          <p:nvGrpSpPr>
            <p:cNvPr id="421" name="Group 1">
              <a:extLst>
                <a:ext uri="{FF2B5EF4-FFF2-40B4-BE49-F238E27FC236}">
                  <a16:creationId xmlns:a16="http://schemas.microsoft.com/office/drawing/2014/main" id="{08D4E1AA-AB9E-466F-8257-1A564077AFF9}"/>
                </a:ext>
              </a:extLst>
            </p:cNvPr>
            <p:cNvGrpSpPr/>
            <p:nvPr/>
          </p:nvGrpSpPr>
          <p:grpSpPr bwMode="auto">
            <a:xfrm>
              <a:off x="400954" y="1088433"/>
              <a:ext cx="122969" cy="123007"/>
              <a:chOff x="1066800" y="2209799"/>
              <a:chExt cx="315279" cy="315280"/>
            </a:xfrm>
          </p:grpSpPr>
          <p:sp>
            <p:nvSpPr>
              <p:cNvPr id="423" name="Shape 796">
                <a:extLst>
                  <a:ext uri="{FF2B5EF4-FFF2-40B4-BE49-F238E27FC236}">
                    <a16:creationId xmlns:a16="http://schemas.microsoft.com/office/drawing/2014/main" id="{AC8268F2-AD18-4559-AB3D-A3D94638CFDA}"/>
                  </a:ext>
                </a:extLst>
              </p:cNvPr>
              <p:cNvSpPr/>
              <p:nvPr/>
            </p:nvSpPr>
            <p:spPr>
              <a:xfrm>
                <a:off x="1066800" y="2209799"/>
                <a:ext cx="315279" cy="31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defTabSz="685165">
                  <a:defRPr/>
                </a:pPr>
                <a:endParaRPr>
                  <a:latin typeface="+mn-lt"/>
                </a:endParaRPr>
              </a:p>
            </p:txBody>
          </p:sp>
          <p:sp>
            <p:nvSpPr>
              <p:cNvPr id="424" name="Shape 797">
                <a:extLst>
                  <a:ext uri="{FF2B5EF4-FFF2-40B4-BE49-F238E27FC236}">
                    <a16:creationId xmlns:a16="http://schemas.microsoft.com/office/drawing/2014/main" id="{A2A3B866-4C55-4595-98F6-2B0CBD186CB0}"/>
                  </a:ext>
                </a:extLst>
              </p:cNvPr>
              <p:cNvSpPr/>
              <p:nvPr/>
            </p:nvSpPr>
            <p:spPr bwMode="auto">
              <a:xfrm>
                <a:off x="1139147" y="2295483"/>
                <a:ext cx="170585" cy="143910"/>
              </a:xfrm>
              <a:custGeom>
                <a:avLst/>
                <a:gdLst>
                  <a:gd name="T0" fmla="*/ 85293 w 21600"/>
                  <a:gd name="T1" fmla="*/ 71955 h 21600"/>
                  <a:gd name="T2" fmla="*/ 85293 w 21600"/>
                  <a:gd name="T3" fmla="*/ 71955 h 21600"/>
                  <a:gd name="T4" fmla="*/ 85293 w 21600"/>
                  <a:gd name="T5" fmla="*/ 71955 h 21600"/>
                  <a:gd name="T6" fmla="*/ 85293 w 21600"/>
                  <a:gd name="T7" fmla="*/ 719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4435"/>
                    </a:moveTo>
                    <a:lnTo>
                      <a:pt x="5244" y="21600"/>
                    </a:lnTo>
                    <a:lnTo>
                      <a:pt x="21422" y="1264"/>
                    </a:lnTo>
                    <a:lnTo>
                      <a:pt x="21600" y="0"/>
                    </a:lnTo>
                    <a:lnTo>
                      <a:pt x="5867" y="14435"/>
                    </a:lnTo>
                    <a:lnTo>
                      <a:pt x="0" y="8429"/>
                    </a:lnTo>
                    <a:lnTo>
                      <a:pt x="0" y="144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422" name="Text Placeholder 8">
              <a:extLst>
                <a:ext uri="{FF2B5EF4-FFF2-40B4-BE49-F238E27FC236}">
                  <a16:creationId xmlns:a16="http://schemas.microsoft.com/office/drawing/2014/main" id="{55A21312-E471-483E-98AA-DC4EFE62F976}"/>
                </a:ext>
              </a:extLst>
            </p:cNvPr>
            <p:cNvSpPr txBox="1"/>
            <p:nvPr/>
          </p:nvSpPr>
          <p:spPr bwMode="auto">
            <a:xfrm>
              <a:off x="552141" y="1014431"/>
              <a:ext cx="676554" cy="25060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16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LL/SC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597925"/>
      </p:ext>
    </p:extLst>
  </p:cSld>
  <p:clrMapOvr>
    <a:masterClrMapping/>
  </p:clrMapOvr>
  <p:transition spd="med" advClick="0" advTm="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4174"/>
            <a:ext cx="5093061" cy="6948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汇报完毕  感谢您的观看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121421" y="3509866"/>
            <a:ext cx="2270173" cy="2950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FDU1.2</a:t>
            </a:r>
            <a:r>
              <a:rPr lang="zh-CN" altLang="en-US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队 </a:t>
            </a:r>
            <a:r>
              <a:rPr lang="en-US" altLang="zh-CN" sz="12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2020.08.20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68456"/>
            <a:ext cx="697627" cy="14407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4460"/>
            <a:ext cx="1467068" cy="14407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40013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项目概览</a:t>
            </a:r>
            <a:endParaRPr lang="zh-CN" altLang="en-US" sz="2800" b="1" dirty="0">
              <a:solidFill>
                <a:srgbClr val="093B5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018"/>
          <p:cNvGrpSpPr/>
          <p:nvPr/>
        </p:nvGrpSpPr>
        <p:grpSpPr>
          <a:xfrm>
            <a:off x="1753910" y="1874098"/>
            <a:ext cx="1300944" cy="2440554"/>
            <a:chOff x="-27377" y="0"/>
            <a:chExt cx="3469372" cy="6506136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309303" y="5202474"/>
              <a:ext cx="795134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2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7.21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Light" charset="0"/>
                <a:sym typeface="Arial" panose="020B0604020202020204" pitchFamily="34" charset="0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-27377" y="6011281"/>
              <a:ext cx="3469372" cy="494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通过功能测试</a:t>
              </a:r>
              <a:endParaRPr sz="105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031146" y="1345047"/>
            <a:ext cx="1301510" cy="2990393"/>
            <a:chOff x="-269199" y="0"/>
            <a:chExt cx="3470881" cy="7971917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058094" y="6620444"/>
              <a:ext cx="795134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7.22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-269199" y="7477062"/>
              <a:ext cx="3470881" cy="494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通过性能测试</a:t>
              </a:r>
              <a:endParaRPr sz="105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354632" y="1874099"/>
            <a:ext cx="1535077" cy="2440713"/>
            <a:chOff x="-387685" y="0"/>
            <a:chExt cx="4093761" cy="6506559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41448" y="5210077"/>
              <a:ext cx="1603092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7.22~8.5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87685" y="6010851"/>
              <a:ext cx="4093761" cy="49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>
                <a:lnSpc>
                  <a:spcPct val="120000"/>
                </a:lnSpc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优化性能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&amp;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尝试双发射</a:t>
              </a:r>
              <a:endPara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874554" y="1345047"/>
            <a:ext cx="1338641" cy="2969444"/>
            <a:chOff x="-270305" y="0"/>
            <a:chExt cx="3569901" cy="7916073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54120" y="6620444"/>
              <a:ext cx="1603091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8.6~8.14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270305" y="7421218"/>
              <a:ext cx="3569901" cy="494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添加额外指令</a:t>
              </a:r>
              <a:endParaRPr sz="105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213195" y="1874098"/>
            <a:ext cx="1632080" cy="2443294"/>
            <a:chOff x="-616928" y="0"/>
            <a:chExt cx="4352450" cy="6513437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44474" y="5210075"/>
              <a:ext cx="1829662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8.14~8.17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616928" y="6018582"/>
              <a:ext cx="4352450" cy="494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启动操作系统</a:t>
              </a:r>
              <a:endParaRPr sz="105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A391CB-8C5E-48FF-A69C-378F8B612B3D}"/>
              </a:ext>
            </a:extLst>
          </p:cNvPr>
          <p:cNvGrpSpPr/>
          <p:nvPr/>
        </p:nvGrpSpPr>
        <p:grpSpPr>
          <a:xfrm>
            <a:off x="0" y="0"/>
            <a:ext cx="3129449" cy="757719"/>
            <a:chOff x="-7147" y="79172"/>
            <a:chExt cx="3129449" cy="75771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F5DED1-F33D-4D4D-83BA-DD26D639D33D}"/>
                </a:ext>
              </a:extLst>
            </p:cNvPr>
            <p:cNvSpPr txBox="1"/>
            <p:nvPr/>
          </p:nvSpPr>
          <p:spPr>
            <a:xfrm>
              <a:off x="-7147" y="79172"/>
              <a:ext cx="3129449" cy="7577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33A3AEF-F03A-44CB-B256-E2DF879EF5A4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文本框 37">
              <a:extLst>
                <a:ext uri="{FF2B5EF4-FFF2-40B4-BE49-F238E27FC236}">
                  <a16:creationId xmlns:a16="http://schemas.microsoft.com/office/drawing/2014/main" id="{9AC72425-EF46-4B2A-8696-B44549329242}"/>
                </a:ext>
              </a:extLst>
            </p:cNvPr>
            <p:cNvSpPr txBox="1"/>
            <p:nvPr/>
          </p:nvSpPr>
          <p:spPr>
            <a:xfrm>
              <a:off x="215867" y="216605"/>
              <a:ext cx="959245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开发日程</a:t>
              </a:r>
            </a:p>
          </p:txBody>
        </p:sp>
        <p:sp>
          <p:nvSpPr>
            <p:cNvPr id="60" name="文本框 38">
              <a:extLst>
                <a:ext uri="{FF2B5EF4-FFF2-40B4-BE49-F238E27FC236}">
                  <a16:creationId xmlns:a16="http://schemas.microsoft.com/office/drawing/2014/main" id="{B346701C-9047-4FB8-BE5C-188BB04F4F40}"/>
                </a:ext>
              </a:extLst>
            </p:cNvPr>
            <p:cNvSpPr txBox="1"/>
            <p:nvPr/>
          </p:nvSpPr>
          <p:spPr>
            <a:xfrm>
              <a:off x="215867" y="367348"/>
              <a:ext cx="1439809" cy="3462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br>
                <a:rPr lang="en-US" altLang="zh-CN" sz="9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</a:b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rPr>
                <a:t>Development schedule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Group 2026">
            <a:extLst>
              <a:ext uri="{FF2B5EF4-FFF2-40B4-BE49-F238E27FC236}">
                <a16:creationId xmlns:a16="http://schemas.microsoft.com/office/drawing/2014/main" id="{E203999B-CBFD-43E5-91A3-F707B8F97D84}"/>
              </a:ext>
            </a:extLst>
          </p:cNvPr>
          <p:cNvGrpSpPr/>
          <p:nvPr/>
        </p:nvGrpSpPr>
        <p:grpSpPr>
          <a:xfrm>
            <a:off x="545653" y="1341224"/>
            <a:ext cx="1301510" cy="2973428"/>
            <a:chOff x="-26103" y="0"/>
            <a:chExt cx="3470881" cy="7926694"/>
          </a:xfrm>
        </p:grpSpPr>
        <p:sp>
          <p:nvSpPr>
            <p:cNvPr id="64" name="Shape 2019">
              <a:extLst>
                <a:ext uri="{FF2B5EF4-FFF2-40B4-BE49-F238E27FC236}">
                  <a16:creationId xmlns:a16="http://schemas.microsoft.com/office/drawing/2014/main" id="{5D0CF916-2E5E-41A3-9ABF-1A4B3F9E0B8C}"/>
                </a:ext>
              </a:extLst>
            </p:cNvPr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5" name="Shape 2020">
              <a:extLst>
                <a:ext uri="{FF2B5EF4-FFF2-40B4-BE49-F238E27FC236}">
                  <a16:creationId xmlns:a16="http://schemas.microsoft.com/office/drawing/2014/main" id="{4B3E0CA2-F781-4DEA-9E4B-044F2665982B}"/>
                </a:ext>
              </a:extLst>
            </p:cNvPr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Shape 2021">
              <a:extLst>
                <a:ext uri="{FF2B5EF4-FFF2-40B4-BE49-F238E27FC236}">
                  <a16:creationId xmlns:a16="http://schemas.microsoft.com/office/drawing/2014/main" id="{8263385F-B2C5-415F-B330-E3A12E340EDF}"/>
                </a:ext>
              </a:extLst>
            </p:cNvPr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Shape 2022">
              <a:extLst>
                <a:ext uri="{FF2B5EF4-FFF2-40B4-BE49-F238E27FC236}">
                  <a16:creationId xmlns:a16="http://schemas.microsoft.com/office/drawing/2014/main" id="{B05BB6C2-2AD4-4F2D-983E-A394A035A242}"/>
                </a:ext>
              </a:extLst>
            </p:cNvPr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Shape 2023">
              <a:extLst>
                <a:ext uri="{FF2B5EF4-FFF2-40B4-BE49-F238E27FC236}">
                  <a16:creationId xmlns:a16="http://schemas.microsoft.com/office/drawing/2014/main" id="{6A73D1A3-6F5C-4B2C-9C0B-61D517A13B70}"/>
                </a:ext>
              </a:extLst>
            </p:cNvPr>
            <p:cNvSpPr/>
            <p:nvPr/>
          </p:nvSpPr>
          <p:spPr>
            <a:xfrm>
              <a:off x="1171380" y="6620444"/>
              <a:ext cx="568564" cy="536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7.9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Shape 2024">
              <a:extLst>
                <a:ext uri="{FF2B5EF4-FFF2-40B4-BE49-F238E27FC236}">
                  <a16:creationId xmlns:a16="http://schemas.microsoft.com/office/drawing/2014/main" id="{4D2705CF-FABD-452F-9316-AF3343F312F8}"/>
                </a:ext>
              </a:extLst>
            </p:cNvPr>
            <p:cNvSpPr/>
            <p:nvPr/>
          </p:nvSpPr>
          <p:spPr>
            <a:xfrm>
              <a:off x="-26103" y="7431839"/>
              <a:ext cx="3470881" cy="494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前期分工协商</a:t>
              </a:r>
              <a:endParaRPr sz="105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0" name="Shape 2025">
              <a:extLst>
                <a:ext uri="{FF2B5EF4-FFF2-40B4-BE49-F238E27FC236}">
                  <a16:creationId xmlns:a16="http://schemas.microsoft.com/office/drawing/2014/main" id="{5D3BD873-89C3-404D-9179-24E097838D12}"/>
                </a:ext>
              </a:extLst>
            </p:cNvPr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/>
      <p:bldP spid="4" grpId="0" advAuto="0"/>
      <p:bldP spid="5" grpId="0" advAuto="0"/>
      <p:bldP spid="6" grpId="0" advAuto="0"/>
      <p:bldP spid="7" grpId="0" advAuto="0"/>
      <p:bldP spid="63" grpId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1361" y="1201715"/>
            <a:ext cx="3574230" cy="290080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本项目主要分为两个部分，一个是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CPU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部分，一个是系统软件部分。</a:t>
            </a:r>
          </a:p>
          <a:p>
            <a:pPr defTabSz="912495">
              <a:spcBef>
                <a:spcPct val="20000"/>
              </a:spcBef>
              <a:defRPr/>
            </a:pPr>
            <a:endParaRPr lang="zh-CN" altLang="en-US" sz="2000" baseline="3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CPU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部分，我们设计了一个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MIPS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架构的五级流水线单发射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CPU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，同时支持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Cache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TLB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，能够通过大赛方给的全部测试，其中，初赛提交版本性能分数为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48.9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分，决赛提交版本频率为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95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MHZ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IPC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分数为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28.690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分。</a:t>
            </a: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在系统软件部分，我们将我们的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CPU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与官方给的文件相结合，成功搭建了一个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soc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，成功启动了</a:t>
            </a:r>
            <a:r>
              <a:rPr lang="en-US" altLang="zh-CN" sz="2000" baseline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Pmon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，并运行至</a:t>
            </a:r>
            <a:r>
              <a:rPr lang="en-US" altLang="zh-CN" sz="2000" baseline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Ucore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debug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界面及</a:t>
            </a:r>
            <a:r>
              <a:rPr lang="en-US" altLang="zh-CN" sz="2000" baseline="3000" dirty="0" err="1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linux</a:t>
            </a:r>
            <a:r>
              <a:rPr lang="zh-CN" altLang="en-US" sz="2000" baseline="3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的版本信息部分。</a:t>
            </a:r>
            <a:endParaRPr lang="en-US" altLang="zh-CN" sz="2000" baseline="3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E1EDCC-7CA3-4B5B-A0B0-7EA75514A3E6}"/>
              </a:ext>
            </a:extLst>
          </p:cNvPr>
          <p:cNvGrpSpPr/>
          <p:nvPr/>
        </p:nvGrpSpPr>
        <p:grpSpPr>
          <a:xfrm>
            <a:off x="-16177" y="80927"/>
            <a:ext cx="2896916" cy="886108"/>
            <a:chOff x="-1343" y="51385"/>
            <a:chExt cx="2896916" cy="88610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FCF6CA-4C79-454D-8A2B-35ACC8E7BD5A}"/>
                </a:ext>
              </a:extLst>
            </p:cNvPr>
            <p:cNvSpPr txBox="1"/>
            <p:nvPr/>
          </p:nvSpPr>
          <p:spPr>
            <a:xfrm>
              <a:off x="15761" y="51385"/>
              <a:ext cx="2879812" cy="886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B15E25-5AF1-4F90-B32A-8CF1DC82A0AF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37">
              <a:extLst>
                <a:ext uri="{FF2B5EF4-FFF2-40B4-BE49-F238E27FC236}">
                  <a16:creationId xmlns:a16="http://schemas.microsoft.com/office/drawing/2014/main" id="{1BE78D31-D054-49DE-82DB-190C7CEF4623}"/>
                </a:ext>
              </a:extLst>
            </p:cNvPr>
            <p:cNvSpPr txBox="1"/>
            <p:nvPr/>
          </p:nvSpPr>
          <p:spPr>
            <a:xfrm>
              <a:off x="215867" y="216605"/>
              <a:ext cx="959245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项目内容</a:t>
              </a:r>
            </a:p>
          </p:txBody>
        </p:sp>
        <p:sp>
          <p:nvSpPr>
            <p:cNvPr id="13" name="文本框 38">
              <a:extLst>
                <a:ext uri="{FF2B5EF4-FFF2-40B4-BE49-F238E27FC236}">
                  <a16:creationId xmlns:a16="http://schemas.microsoft.com/office/drawing/2014/main" id="{5A7B5F9D-DC41-4F8E-8EB7-391CB7742BF0}"/>
                </a:ext>
              </a:extLst>
            </p:cNvPr>
            <p:cNvSpPr txBox="1"/>
            <p:nvPr/>
          </p:nvSpPr>
          <p:spPr>
            <a:xfrm>
              <a:off x="236955" y="494439"/>
              <a:ext cx="131070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Project Information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7269A44-3A67-4D72-81DB-7ECDB52CA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" r="27149" b="-1"/>
          <a:stretch/>
        </p:blipFill>
        <p:spPr>
          <a:xfrm>
            <a:off x="4265591" y="1334764"/>
            <a:ext cx="4872736" cy="28809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8B7CFF-A48F-49BF-AAF7-44AE410B3D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4" b="79508"/>
          <a:stretch/>
        </p:blipFill>
        <p:spPr>
          <a:xfrm>
            <a:off x="5423817" y="429362"/>
            <a:ext cx="2556284" cy="832808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41167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2800" b="1" dirty="0">
              <a:solidFill>
                <a:srgbClr val="093B5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PART TWO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66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Arial" panose="020B0604020202020204" pitchFamily="34" charset="0"/>
              </a:rPr>
              <a:t>CPU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+mn-ea"/>
                <a:sym typeface="Arial" panose="020B0604020202020204" pitchFamily="34" charset="0"/>
              </a:rPr>
              <a:t>设计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207919" y="1561115"/>
            <a:ext cx="1728162" cy="2700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流水线结构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5518536" y="4109027"/>
            <a:ext cx="1728162" cy="27206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700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TLB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581E28-A4C7-4491-9B89-E64693B9A680}"/>
              </a:ext>
            </a:extLst>
          </p:cNvPr>
          <p:cNvGrpSpPr/>
          <p:nvPr/>
        </p:nvGrpSpPr>
        <p:grpSpPr>
          <a:xfrm>
            <a:off x="-1343" y="36250"/>
            <a:ext cx="2959763" cy="742816"/>
            <a:chOff x="-1343" y="36250"/>
            <a:chExt cx="2959763" cy="74281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E0074E9-C1C9-451D-BA0C-209FB715BEF4}"/>
                </a:ext>
              </a:extLst>
            </p:cNvPr>
            <p:cNvSpPr txBox="1"/>
            <p:nvPr/>
          </p:nvSpPr>
          <p:spPr>
            <a:xfrm>
              <a:off x="608" y="36250"/>
              <a:ext cx="2957812" cy="7428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CFFA62A-CFF4-4D3F-B11A-1A4F9BDE8415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44D32E69-EE29-42D2-948F-40F8E56FCA80}"/>
                </a:ext>
              </a:extLst>
            </p:cNvPr>
            <p:cNvSpPr txBox="1"/>
            <p:nvPr/>
          </p:nvSpPr>
          <p:spPr>
            <a:xfrm>
              <a:off x="215867" y="216605"/>
              <a:ext cx="1376026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CPU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设计概览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8D28E02B-B936-4E2B-AE68-DC3FC1DD6415}"/>
                </a:ext>
              </a:extLst>
            </p:cNvPr>
            <p:cNvSpPr txBox="1"/>
            <p:nvPr/>
          </p:nvSpPr>
          <p:spPr>
            <a:xfrm>
              <a:off x="263675" y="532080"/>
              <a:ext cx="1283989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CPU design overview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1" name="TextBox 170">
            <a:extLst>
              <a:ext uri="{FF2B5EF4-FFF2-40B4-BE49-F238E27FC236}">
                <a16:creationId xmlns:a16="http://schemas.microsoft.com/office/drawing/2014/main" id="{7140DC1F-EF4D-4A52-A04B-255D239CB060}"/>
              </a:ext>
            </a:extLst>
          </p:cNvPr>
          <p:cNvSpPr txBox="1"/>
          <p:nvPr/>
        </p:nvSpPr>
        <p:spPr>
          <a:xfrm>
            <a:off x="2927615" y="4109026"/>
            <a:ext cx="1728162" cy="27206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</a:p>
        </p:txBody>
      </p:sp>
      <p:sp>
        <p:nvSpPr>
          <p:cNvPr id="42" name="TextBox 170">
            <a:extLst>
              <a:ext uri="{FF2B5EF4-FFF2-40B4-BE49-F238E27FC236}">
                <a16:creationId xmlns:a16="http://schemas.microsoft.com/office/drawing/2014/main" id="{54E4542B-97C9-425D-B639-94237F90605D}"/>
              </a:ext>
            </a:extLst>
          </p:cNvPr>
          <p:cNvSpPr txBox="1"/>
          <p:nvPr/>
        </p:nvSpPr>
        <p:spPr>
          <a:xfrm>
            <a:off x="1193783" y="2983435"/>
            <a:ext cx="1728162" cy="2700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异常处理模块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170">
            <a:extLst>
              <a:ext uri="{FF2B5EF4-FFF2-40B4-BE49-F238E27FC236}">
                <a16:creationId xmlns:a16="http://schemas.microsoft.com/office/drawing/2014/main" id="{E8E65432-5F2D-4838-BEE6-67F167D90E0E}"/>
              </a:ext>
            </a:extLst>
          </p:cNvPr>
          <p:cNvSpPr txBox="1"/>
          <p:nvPr/>
        </p:nvSpPr>
        <p:spPr>
          <a:xfrm>
            <a:off x="6147535" y="2867345"/>
            <a:ext cx="1728162" cy="27007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cache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31" grpId="0"/>
      <p:bldP spid="35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616116" y="1946295"/>
            <a:ext cx="2952328" cy="270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经典五级流水线单发射结构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D7A4B0-7A18-44B8-B67A-7DDFE0B4C57C}"/>
              </a:ext>
            </a:extLst>
          </p:cNvPr>
          <p:cNvGrpSpPr/>
          <p:nvPr/>
        </p:nvGrpSpPr>
        <p:grpSpPr>
          <a:xfrm>
            <a:off x="-10054" y="0"/>
            <a:ext cx="2771800" cy="916360"/>
            <a:chOff x="-10054" y="0"/>
            <a:chExt cx="2771800" cy="916360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140EBA3-C8E1-441E-AF4D-C88872A85EB4}"/>
                </a:ext>
              </a:extLst>
            </p:cNvPr>
            <p:cNvSpPr txBox="1"/>
            <p:nvPr/>
          </p:nvSpPr>
          <p:spPr>
            <a:xfrm>
              <a:off x="-10054" y="0"/>
              <a:ext cx="2771800" cy="916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80D4287-17AF-4C04-9797-70CC8FF35F39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A05021D4-615B-4BA6-AF89-24700BF10BA7}"/>
                </a:ext>
              </a:extLst>
            </p:cNvPr>
            <p:cNvSpPr txBox="1"/>
            <p:nvPr/>
          </p:nvSpPr>
          <p:spPr>
            <a:xfrm>
              <a:off x="215867" y="216605"/>
              <a:ext cx="1164429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流水线结构</a:t>
              </a:r>
            </a:p>
          </p:txBody>
        </p:sp>
        <p:sp>
          <p:nvSpPr>
            <p:cNvPr id="38" name="文本框 38">
              <a:extLst>
                <a:ext uri="{FF2B5EF4-FFF2-40B4-BE49-F238E27FC236}">
                  <a16:creationId xmlns:a16="http://schemas.microsoft.com/office/drawing/2014/main" id="{FA9B1581-2B41-4AB3-B9D1-AA3C7770A564}"/>
                </a:ext>
              </a:extLst>
            </p:cNvPr>
            <p:cNvSpPr txBox="1"/>
            <p:nvPr/>
          </p:nvSpPr>
          <p:spPr>
            <a:xfrm>
              <a:off x="215867" y="526278"/>
              <a:ext cx="1428005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Pipeline structure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C0005D5B-09EE-484F-9601-B86D27295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"/>
          <a:stretch/>
        </p:blipFill>
        <p:spPr>
          <a:xfrm>
            <a:off x="12767" y="829150"/>
            <a:ext cx="5296138" cy="4111383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6FDF1B36-5592-4AA0-8ECB-570D9FB19725}"/>
              </a:ext>
            </a:extLst>
          </p:cNvPr>
          <p:cNvSpPr/>
          <p:nvPr/>
        </p:nvSpPr>
        <p:spPr>
          <a:xfrm>
            <a:off x="5610073" y="2595531"/>
            <a:ext cx="2160240" cy="5786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取指，译码，执行，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访存，写回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8553109-AA00-4CE8-98B2-6A9E94AB6908}"/>
              </a:ext>
            </a:extLst>
          </p:cNvPr>
          <p:cNvSpPr/>
          <p:nvPr/>
        </p:nvSpPr>
        <p:spPr>
          <a:xfrm>
            <a:off x="5617912" y="3540233"/>
            <a:ext cx="2952328" cy="270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6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冲突处理：数据旁路，暂停</a:t>
            </a:r>
            <a:endParaRPr lang="en-US" altLang="zh-CN" sz="1600" b="0" spc="75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398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一级取指，降低分支预测错误的代价：准确的分支预测器虽然能够在很多情况下降低多级取指的代价，但对于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jr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指令等情况无能为力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130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</a:rPr>
              <a:t>结构特点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130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130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398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采用“分支总是跳转”的策略，在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70%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的情况下能够减少一拍的分支等待时间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398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530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将结构功能较为复杂但使用频率较低的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CP0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独立于主流水线之外，提高主流水线运行的效率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DD8DC0B-EB89-4EEB-8B28-F21317AB564E}"/>
              </a:ext>
            </a:extLst>
          </p:cNvPr>
          <p:cNvGrpSpPr/>
          <p:nvPr/>
        </p:nvGrpSpPr>
        <p:grpSpPr>
          <a:xfrm>
            <a:off x="-1343" y="0"/>
            <a:ext cx="2593123" cy="957106"/>
            <a:chOff x="-1343" y="0"/>
            <a:chExt cx="2593123" cy="9571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4A1E30B-769C-4E45-B991-1CA5789345BF}"/>
                </a:ext>
              </a:extLst>
            </p:cNvPr>
            <p:cNvSpPr txBox="1"/>
            <p:nvPr/>
          </p:nvSpPr>
          <p:spPr>
            <a:xfrm>
              <a:off x="0" y="0"/>
              <a:ext cx="2591780" cy="957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E3CDB61-E463-44A6-B78A-A33B2BD79543}"/>
                </a:ext>
              </a:extLst>
            </p:cNvPr>
            <p:cNvSpPr/>
            <p:nvPr/>
          </p:nvSpPr>
          <p:spPr>
            <a:xfrm>
              <a:off x="-1343" y="190491"/>
              <a:ext cx="144049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2" rIns="68584" bIns="34292" rtlCol="0" anchor="ctr"/>
            <a:lstStyle/>
            <a:p>
              <a:pPr algn="ctr" defTabSz="685165"/>
              <a:endParaRPr lang="zh-CN" altLang="en-US" sz="1400" dirty="0">
                <a:solidFill>
                  <a:srgbClr val="E7E6E6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37">
              <a:extLst>
                <a:ext uri="{FF2B5EF4-FFF2-40B4-BE49-F238E27FC236}">
                  <a16:creationId xmlns:a16="http://schemas.microsoft.com/office/drawing/2014/main" id="{40FC3A0C-8DAC-43F7-933D-36AF82E6A767}"/>
                </a:ext>
              </a:extLst>
            </p:cNvPr>
            <p:cNvSpPr txBox="1"/>
            <p:nvPr/>
          </p:nvSpPr>
          <p:spPr>
            <a:xfrm>
              <a:off x="215867" y="216605"/>
              <a:ext cx="959245" cy="315475"/>
            </a:xfrm>
            <a:prstGeom prst="rect">
              <a:avLst/>
            </a:prstGeom>
            <a:noFill/>
          </p:spPr>
          <p:txBody>
            <a:bodyPr wrap="none" lIns="68584" tIns="34292" rIns="68584" bIns="34292" rtlCol="0">
              <a:spAutoFit/>
            </a:bodyPr>
            <a:lstStyle/>
            <a:p>
              <a:pPr defTabSz="685165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结构特点</a:t>
              </a:r>
            </a:p>
          </p:txBody>
        </p:sp>
        <p:sp>
          <p:nvSpPr>
            <p:cNvPr id="27" name="文本框 38">
              <a:extLst>
                <a:ext uri="{FF2B5EF4-FFF2-40B4-BE49-F238E27FC236}">
                  <a16:creationId xmlns:a16="http://schemas.microsoft.com/office/drawing/2014/main" id="{EEE2650F-B1EF-467F-B11F-CE0943132BA4}"/>
                </a:ext>
              </a:extLst>
            </p:cNvPr>
            <p:cNvSpPr txBox="1"/>
            <p:nvPr/>
          </p:nvSpPr>
          <p:spPr>
            <a:xfrm>
              <a:off x="216587" y="531862"/>
              <a:ext cx="1583106" cy="207753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pPr algn="dist" defTabSz="685165"/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n-ea"/>
                </a:rPr>
                <a:t>Strengths of structure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ifrp1c4p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961</Words>
  <Application>Microsoft Office PowerPoint</Application>
  <PresentationFormat>自定义</PresentationFormat>
  <Paragraphs>278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FontAwesome</vt:lpstr>
      <vt:lpstr>Roboto Light</vt:lpstr>
      <vt:lpstr>STIXGeneral-Bold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lenovo</cp:lastModifiedBy>
  <cp:revision>361</cp:revision>
  <dcterms:created xsi:type="dcterms:W3CDTF">2017-06-09T15:26:00Z</dcterms:created>
  <dcterms:modified xsi:type="dcterms:W3CDTF">2020-08-20T06:28:09Z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