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00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17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3204C-516E-8548-03FF-58DC84F6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ECEB9-2FA0-0156-1A6C-D63E5E7D1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BA19F-0720-458C-0AE2-FC4C0D6E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854B4-C4B3-51CB-718B-20E5722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A709F9-E3A9-3DD3-9ED2-F8B6B5D7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71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3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24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4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2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EC8272-94FC-4B1C-ACAA-246EA780BFB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28FA7B8-9879-47F3-982E-7AEF22727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E6C9E0BA-FE7D-F2E4-8083-8D0533F263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6D396F-B99F-3F13-BEC0-509071B2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Présentation du Projet Web Symfony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3A561-060E-0020-6491-33D37E11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CRUD en Symfony avec MySQL et API Platform</a:t>
            </a:r>
          </a:p>
        </p:txBody>
      </p:sp>
    </p:spTree>
    <p:extLst>
      <p:ext uri="{BB962C8B-B14F-4D97-AF65-F5344CB8AC3E}">
        <p14:creationId xmlns:p14="http://schemas.microsoft.com/office/powerpoint/2010/main" val="27722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rier sur table">
            <a:extLst>
              <a:ext uri="{FF2B5EF4-FFF2-40B4-BE49-F238E27FC236}">
                <a16:creationId xmlns:a16="http://schemas.microsoft.com/office/drawing/2014/main" id="{D4330623-A737-FE69-45E9-C0144B2822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617850-A215-E9E3-C687-D4139F62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Introduction au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161218-7261-B1C7-C075-C6930EC0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Objectifs et aperçu du CRUD en Symfony</a:t>
            </a:r>
          </a:p>
        </p:txBody>
      </p:sp>
    </p:spTree>
    <p:extLst>
      <p:ext uri="{BB962C8B-B14F-4D97-AF65-F5344CB8AC3E}">
        <p14:creationId xmlns:p14="http://schemas.microsoft.com/office/powerpoint/2010/main" val="4263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uleaux de plans">
            <a:extLst>
              <a:ext uri="{FF2B5EF4-FFF2-40B4-BE49-F238E27FC236}">
                <a16:creationId xmlns:a16="http://schemas.microsoft.com/office/drawing/2014/main" id="{1EF8F1C8-B6A3-71F8-0973-87580A510B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DB6868-CB6C-B934-2F26-B9932849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Vue d'Ensemble de l'Architecture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A6615E-89BB-A2EA-DE12-8C1000BB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Schéma et rôle de Symfony, MySQL, et API Platform</a:t>
            </a:r>
          </a:p>
        </p:txBody>
      </p:sp>
    </p:spTree>
    <p:extLst>
      <p:ext uri="{BB962C8B-B14F-4D97-AF65-F5344CB8AC3E}">
        <p14:creationId xmlns:p14="http://schemas.microsoft.com/office/powerpoint/2010/main" val="9707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1C2DC96C-7452-A4F7-7F84-832BCC5C51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10" b="142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DD486B-91FB-85E1-3887-1C1DE736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Fonctionnalités CRUD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60607-B8C2-1915-6E87-72E8A7F5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Opérations Create, Read, Update, Delete en Symfony</a:t>
            </a:r>
          </a:p>
        </p:txBody>
      </p:sp>
    </p:spTree>
    <p:extLst>
      <p:ext uri="{BB962C8B-B14F-4D97-AF65-F5344CB8AC3E}">
        <p14:creationId xmlns:p14="http://schemas.microsoft.com/office/powerpoint/2010/main" val="10128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zzle blanc avec une pièce rouge">
            <a:extLst>
              <a:ext uri="{FF2B5EF4-FFF2-40B4-BE49-F238E27FC236}">
                <a16:creationId xmlns:a16="http://schemas.microsoft.com/office/drawing/2014/main" id="{17756C84-DABF-3CB2-334E-059F66679F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CE87DC-FA01-C30F-38C1-EB6FF698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900">
                <a:solidFill>
                  <a:srgbClr val="FFFFFF"/>
                </a:solidFill>
              </a:rPr>
              <a:t>Structure de la Base de Données MySQL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43984D-51E1-AC08-BEB9-2AA7F20E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Modèle, relations, 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57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on de voies ferrées">
            <a:extLst>
              <a:ext uri="{FF2B5EF4-FFF2-40B4-BE49-F238E27FC236}">
                <a16:creationId xmlns:a16="http://schemas.microsoft.com/office/drawing/2014/main" id="{ABD8CED8-A63C-F3AA-5130-FB3CACF0C6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436" b="273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F0D49-444E-21B4-0E9F-71E9B0B8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Utilisation de l'API Platform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1E3CF9-2A7E-7A93-80AC-3BCDAE2F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Avantages et exemples de routes</a:t>
            </a:r>
          </a:p>
        </p:txBody>
      </p:sp>
    </p:spTree>
    <p:extLst>
      <p:ext uri="{BB962C8B-B14F-4D97-AF65-F5344CB8AC3E}">
        <p14:creationId xmlns:p14="http://schemas.microsoft.com/office/powerpoint/2010/main" val="29472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poule sur arrière-plan jaune avec faisceaux de lumière et câble">
            <a:extLst>
              <a:ext uri="{FF2B5EF4-FFF2-40B4-BE49-F238E27FC236}">
                <a16:creationId xmlns:a16="http://schemas.microsoft.com/office/drawing/2014/main" id="{4C3E9114-BE3C-FF5E-4573-CE768285ED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3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F68930-2453-D175-E3A0-7C38DA0A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A5A047-47C7-8EDF-786F-0AF01D5D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Fonctionnement de l'application en action</a:t>
            </a:r>
          </a:p>
        </p:txBody>
      </p:sp>
    </p:spTree>
    <p:extLst>
      <p:ext uri="{BB962C8B-B14F-4D97-AF65-F5344CB8AC3E}">
        <p14:creationId xmlns:p14="http://schemas.microsoft.com/office/powerpoint/2010/main" val="2119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4</TotalTime>
  <Words>78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Type de bois</vt:lpstr>
      <vt:lpstr>Présentation du Projet Web Symfony</vt:lpstr>
      <vt:lpstr>Introduction au Projet</vt:lpstr>
      <vt:lpstr>Vue d'Ensemble de l'Architecture</vt:lpstr>
      <vt:lpstr>Fonctionnalités CRUD</vt:lpstr>
      <vt:lpstr>Structure de la Base de Données MySQL</vt:lpstr>
      <vt:lpstr>Utilisation de l'API Platform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Web Symfony</dc:title>
  <dc:creator>Elliot Fesquet</dc:creator>
  <cp:lastModifiedBy>Elliot Fesquet</cp:lastModifiedBy>
  <cp:revision>2</cp:revision>
  <dcterms:created xsi:type="dcterms:W3CDTF">2024-01-12T08:49:57Z</dcterms:created>
  <dcterms:modified xsi:type="dcterms:W3CDTF">2024-01-12T08:54:17Z</dcterms:modified>
</cp:coreProperties>
</file>