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CE0F-A231-9CBB-EA7B-45967A03A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F1149-8DB7-E6DA-558A-8B53B36D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0C2E9-595E-281A-0747-A63AB59F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CB8C3-184C-48C0-A309-7D9837F2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73235-6C0C-0E21-D4F0-F36A2C67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18BAE-C890-0094-A704-3703A235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8D12C-4400-A70D-084E-541291D68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5DFA1-9D07-B7EF-5E8D-B8328CD8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9084F-BABB-C14D-A83F-ED26F60B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73AF-5EE2-6115-4B6E-1D053F74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9D9021-3DEB-E182-090B-044B3B8D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C8EF90-6FB0-6A66-2C75-512C99CAC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A2ED9-2565-0663-43E4-329EB548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F3C3-0843-767B-0A3F-D44134D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74BD9-152E-7201-E3C8-E2088122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8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C9AC-5376-E16E-3B5B-09F01CD7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38BC6-C6AC-423F-F582-95FA468B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B8CE2-D352-8CBC-335C-FDBC3B22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27F85-4A48-F434-5C60-8D0E462D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B2256-F04F-F0C9-4E60-D34D6CA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5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2C05-3FB7-7E83-13C5-51418702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FA66B-7785-F108-B771-66680B16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D3E98-7787-A66B-51A9-62D5D98C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5D174-AAA2-B93E-91A3-2B7369CD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AF625-6093-05DD-5ADC-D25F0EAC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3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D303-1266-6CCD-3E84-FA40FE5B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606B-1D52-F4D6-E6E8-4918A6A76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33BBA-34DF-E976-13B6-ED84847F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7F5A2-E52C-0257-ADF2-B25A8F52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A07E9-E8C2-2C50-A857-3EB436EF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E0945-A3BC-7483-2E9D-CF2E1DED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55805-C481-5C62-A83C-F9A6E91F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9B13B-5561-D3C3-C2EA-A24ACA51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528EB-03C4-E702-3ECA-78A1A881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7FFC43-3CED-17FB-51C8-1AA02BD26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92F5-3B79-5D82-2DCA-67158AAE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719B8A-76E8-D0F3-CCC1-5CD09F5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66DCBF-6930-0751-715A-546A2A32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1B33C-5EC9-7989-1F4F-49E14F24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5D055-94AA-4B53-3DE9-29F1202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D4C98-2E48-D077-3AB2-45127A99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B56D6-A88A-DB7A-E482-FFFB179E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875447-5B75-E062-6888-9B0300FF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7D208E-296D-B694-D6F5-5AC4CF2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8F73E-CB50-8783-3FD5-1B508D3E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AFC6A-89AA-B085-65D3-91CA8BBE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D685E-A537-A7D8-274F-B63E6A1B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440C4-CD6E-4E2A-9F62-4597625D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E51EF-3F62-D141-CF26-127A8109D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B32064-2521-7242-9EA2-6C45312B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0CFE9-74AD-8350-1CBA-B22F5C87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67C69-F069-57F0-C8B4-A64A8579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5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67CA-64BF-4F0C-C8D1-7134F30B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28550-8493-AF71-57B8-E4401E75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607C7-1458-2226-E630-AAEB21FA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924C1-E466-50BD-86AF-18492418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606E8-BF1C-E431-3D14-9480D650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26676-1C95-E7A5-3090-8558FDB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4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5121C-C999-9252-A09B-76DFD7E2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315C6-6357-A87B-2D87-93961ECC7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D46D4-EB6F-43ED-70B0-1732DEAC7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00EA6-C562-41F9-A617-D00E7A17846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CBC01-F0D7-F162-4BF2-2F1D69C17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CB88E-9922-5789-19FA-00BE814A7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01C1-C122-4927-8B5C-F6262C3C4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9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11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30358A3-591F-099E-53B9-A5FDF7250FFF}"/>
              </a:ext>
            </a:extLst>
          </p:cNvPr>
          <p:cNvGrpSpPr/>
          <p:nvPr/>
        </p:nvGrpSpPr>
        <p:grpSpPr>
          <a:xfrm>
            <a:off x="871841" y="1033823"/>
            <a:ext cx="8299791" cy="4281957"/>
            <a:chOff x="871841" y="1033823"/>
            <a:chExt cx="8299791" cy="4281957"/>
          </a:xfrm>
        </p:grpSpPr>
        <p:grpSp>
          <p:nvGrpSpPr>
            <p:cNvPr id="17" name="그룹 16"/>
            <p:cNvGrpSpPr/>
            <p:nvPr/>
          </p:nvGrpSpPr>
          <p:grpSpPr>
            <a:xfrm>
              <a:off x="871841" y="3258477"/>
              <a:ext cx="3208602" cy="2049849"/>
              <a:chOff x="871841" y="4274457"/>
              <a:chExt cx="3208602" cy="2049849"/>
            </a:xfrm>
          </p:grpSpPr>
          <p:pic>
            <p:nvPicPr>
              <p:cNvPr id="1030" name="Picture 6" descr="Control center free icon">
                <a:extLst>
                  <a:ext uri="{FF2B5EF4-FFF2-40B4-BE49-F238E27FC236}">
                    <a16:creationId xmlns:a16="http://schemas.microsoft.com/office/drawing/2014/main" id="{6F256CB4-368A-9831-AC8F-E91751B852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951" y="4274457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E324625-AFC1-FC54-AE44-17BF1C03A2FA}"/>
                      </a:ext>
                    </a:extLst>
                  </p:cNvPr>
                  <p:cNvSpPr txBox="1"/>
                  <p:nvPr/>
                </p:nvSpPr>
                <p:spPr>
                  <a:xfrm>
                    <a:off x="871841" y="5677975"/>
                    <a:ext cx="320860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관제 센터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Application-based access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="" xmlns:a16="http://schemas.microsoft.com/office/drawing/2014/main" id="{DE324625-AFC1-FC54-AE44-17BF1C03A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841" y="5677975"/>
                    <a:ext cx="3208602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그룹 19"/>
            <p:cNvGrpSpPr/>
            <p:nvPr/>
          </p:nvGrpSpPr>
          <p:grpSpPr>
            <a:xfrm>
              <a:off x="6268775" y="3251220"/>
              <a:ext cx="2902857" cy="2064560"/>
              <a:chOff x="6268775" y="4267200"/>
              <a:chExt cx="2902857" cy="2064560"/>
            </a:xfrm>
          </p:grpSpPr>
          <p:pic>
            <p:nvPicPr>
              <p:cNvPr id="1028" name="Picture 4" descr="이미지가 업로드됨">
                <a:extLst>
                  <a:ext uri="{FF2B5EF4-FFF2-40B4-BE49-F238E27FC236}">
                    <a16:creationId xmlns:a16="http://schemas.microsoft.com/office/drawing/2014/main" id="{78E5987B-D855-5DFD-571C-7F6202143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0204" y="4267200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9B6C9BE-2EA6-2598-3439-DB690F6F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6268775" y="5685429"/>
                    <a:ext cx="290285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정보 활용 센터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Web-based access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="" xmlns:a16="http://schemas.microsoft.com/office/drawing/2014/main" id="{69B6C9BE-2EA6-2598-3439-DB690F6F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8775" y="5685429"/>
                    <a:ext cx="2902857" cy="64633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5A98C34-DEE9-91F7-79CA-9E4499940FAE}"/>
                </a:ext>
              </a:extLst>
            </p:cNvPr>
            <p:cNvCxnSpPr>
              <a:cxnSpLocks/>
            </p:cNvCxnSpPr>
            <p:nvPr/>
          </p:nvCxnSpPr>
          <p:spPr>
            <a:xfrm>
              <a:off x="2461628" y="2263400"/>
              <a:ext cx="0" cy="846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B3657B2D-B9EB-512E-45F6-2AD8583426ED}"/>
                </a:ext>
              </a:extLst>
            </p:cNvPr>
            <p:cNvCxnSpPr/>
            <p:nvPr/>
          </p:nvCxnSpPr>
          <p:spPr>
            <a:xfrm flipV="1">
              <a:off x="3369006" y="3251220"/>
              <a:ext cx="1175894" cy="7992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4242902" y="2526554"/>
              <a:ext cx="1945163" cy="1449332"/>
              <a:chOff x="4247439" y="2604844"/>
              <a:chExt cx="1945163" cy="144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886F69-F264-34FB-9378-74ED530858B1}"/>
                  </a:ext>
                </a:extLst>
              </p:cNvPr>
              <p:cNvSpPr txBox="1"/>
              <p:nvPr/>
            </p:nvSpPr>
            <p:spPr>
              <a:xfrm>
                <a:off x="4247439" y="3684844"/>
                <a:ext cx="1945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pic>
            <p:nvPicPr>
              <p:cNvPr id="2" name="Picture 2" descr="Database free icon">
                <a:extLst>
                  <a:ext uri="{FF2B5EF4-FFF2-40B4-BE49-F238E27FC236}">
                    <a16:creationId xmlns:a16="http://schemas.microsoft.com/office/drawing/2014/main" id="{B06D035D-937A-726F-72AB-C0C081D75E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0020" y="2604844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3657B2D-B9EB-512E-45F6-2AD8583426ED}"/>
                </a:ext>
              </a:extLst>
            </p:cNvPr>
            <p:cNvCxnSpPr/>
            <p:nvPr/>
          </p:nvCxnSpPr>
          <p:spPr>
            <a:xfrm>
              <a:off x="5877119" y="3202805"/>
              <a:ext cx="1123085" cy="7837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1489046" y="1041252"/>
              <a:ext cx="1945163" cy="1177182"/>
              <a:chOff x="1489046" y="844402"/>
              <a:chExt cx="1945163" cy="1177182"/>
            </a:xfrm>
          </p:grpSpPr>
          <p:pic>
            <p:nvPicPr>
              <p:cNvPr id="1026" name="Picture 2" descr="drone free icon">
                <a:extLst>
                  <a:ext uri="{FF2B5EF4-FFF2-40B4-BE49-F238E27FC236}">
                    <a16:creationId xmlns:a16="http://schemas.microsoft.com/office/drawing/2014/main" id="{8046C609-21B0-61CE-04AD-AFC3E4D9E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1628" y="844402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F7817F0-1F77-6890-29F7-8613B3FD404E}"/>
                      </a:ext>
                    </a:extLst>
                  </p:cNvPr>
                  <p:cNvSpPr txBox="1"/>
                  <p:nvPr/>
                </p:nvSpPr>
                <p:spPr>
                  <a:xfrm>
                    <a:off x="1489046" y="1652252"/>
                    <a:ext cx="19451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드론 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="" xmlns:a16="http://schemas.microsoft.com/office/drawing/2014/main" id="{DF7817F0-1F77-6890-29F7-8613B3FD4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9046" y="1652252"/>
                    <a:ext cx="1945163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그룹 3"/>
            <p:cNvGrpSpPr/>
            <p:nvPr/>
          </p:nvGrpSpPr>
          <p:grpSpPr>
            <a:xfrm>
              <a:off x="4242902" y="1033823"/>
              <a:ext cx="1945163" cy="1309468"/>
              <a:chOff x="4261952" y="1081448"/>
              <a:chExt cx="1945163" cy="13094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F7817F0-1F77-6890-29F7-8613B3FD404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1952" y="2021584"/>
                    <a:ext cx="19451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서버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="" xmlns:a16="http://schemas.microsoft.com/office/drawing/2014/main" id="{DF7817F0-1F77-6890-29F7-8613B3FD4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1952" y="2021584"/>
                    <a:ext cx="194516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" name="Picture 2" descr="C:\Users\Y\Desktop\31988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4534" y="1081448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 rot="16200000">
              <a:off x="1868049" y="2482914"/>
              <a:ext cx="8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TLS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 rot="19570161">
              <a:off x="3445308" y="3325440"/>
              <a:ext cx="8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TLS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 rot="2068322">
              <a:off x="6163327" y="3263782"/>
              <a:ext cx="80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Https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4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B8F8B7D-63BD-1FC1-30B8-D55F6AA90332}"/>
              </a:ext>
            </a:extLst>
          </p:cNvPr>
          <p:cNvGrpSpPr/>
          <p:nvPr/>
        </p:nvGrpSpPr>
        <p:grpSpPr>
          <a:xfrm>
            <a:off x="392873" y="2065341"/>
            <a:ext cx="9379766" cy="3096086"/>
            <a:chOff x="392873" y="2065341"/>
            <a:chExt cx="9379766" cy="30960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3487173" y="2150555"/>
              <a:ext cx="194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센싱 데이터</a:t>
              </a:r>
              <a:endParaRPr lang="en-US" altLang="ko-K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3487174" y="3406841"/>
              <a:ext cx="1945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altitude</a:t>
              </a:r>
            </a:p>
            <a:p>
              <a:pPr algn="ctr"/>
              <a:r>
                <a:rPr lang="en-US" altLang="ko-KR" dirty="0"/>
                <a:t>pressure</a:t>
              </a:r>
            </a:p>
            <a:p>
              <a:pPr algn="ctr"/>
              <a:r>
                <a:rPr lang="en-US" altLang="ko-KR" dirty="0"/>
                <a:t>rangeHeight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3487175" y="2670549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temperature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175" y="2670549"/>
                  <a:ext cx="194516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0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/>
            <p:cNvCxnSpPr/>
            <p:nvPr/>
          </p:nvCxnSpPr>
          <p:spPr>
            <a:xfrm>
              <a:off x="5572042" y="2855215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5777957" y="2872680"/>
                  <a:ext cx="194516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57" y="2872680"/>
                  <a:ext cx="1945163" cy="404213"/>
                </a:xfrm>
                <a:prstGeom prst="rect">
                  <a:avLst/>
                </a:prstGeom>
                <a:blipFill>
                  <a:blip r:embed="rId3"/>
                  <a:stretch>
                    <a:fillRect b="-44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/>
            <p:cNvCxnSpPr/>
            <p:nvPr/>
          </p:nvCxnSpPr>
          <p:spPr>
            <a:xfrm>
              <a:off x="5572037" y="3895030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7808425" y="2071953"/>
              <a:ext cx="1964214" cy="2875213"/>
              <a:chOff x="1299677" y="1111365"/>
              <a:chExt cx="1964214" cy="2875213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1318728" y="2537246"/>
                <a:ext cx="1945163" cy="1449332"/>
                <a:chOff x="4247439" y="2604844"/>
                <a:chExt cx="1945163" cy="144933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A886F69-F264-34FB-9378-74ED530858B1}"/>
                    </a:ext>
                  </a:extLst>
                </p:cNvPr>
                <p:cNvSpPr txBox="1"/>
                <p:nvPr/>
              </p:nvSpPr>
              <p:spPr>
                <a:xfrm>
                  <a:off x="4247439" y="3684844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DB</a:t>
                  </a:r>
                  <a:endParaRPr lang="ko-KR" altLang="en-US" dirty="0"/>
                </a:p>
              </p:txBody>
            </p:sp>
            <p:pic>
              <p:nvPicPr>
                <p:cNvPr id="46" name="Picture 2" descr="Database free icon">
                  <a:extLst>
                    <a:ext uri="{FF2B5EF4-FFF2-40B4-BE49-F238E27FC236}">
                      <a16:creationId xmlns:a16="http://schemas.microsoft.com/office/drawing/2014/main" id="{B06D035D-937A-726F-72AB-C0C081D75E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0020" y="2604844"/>
                  <a:ext cx="1080000" cy="10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2" name="그룹 41"/>
              <p:cNvGrpSpPr/>
              <p:nvPr/>
            </p:nvGrpSpPr>
            <p:grpSpPr>
              <a:xfrm>
                <a:off x="1299677" y="1111365"/>
                <a:ext cx="1945163" cy="1309468"/>
                <a:chOff x="4261952" y="1081448"/>
                <a:chExt cx="1945163" cy="13094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F7817F0-1F77-6890-29F7-8613B3FD4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1952" y="2021584"/>
                      <a:ext cx="1945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/>
                        <a:t>서버 </a:t>
                      </a:r>
                      <a14:m>
                        <m:oMath xmlns:m="http://schemas.openxmlformats.org/officeDocument/2006/math">
                          <m:r>
                            <a:rPr lang="en-US" altLang="ko-KR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ko-KR" i="1"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US" altLang="ko-KR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="" xmlns:a16="http://schemas.microsoft.com/office/drawing/2014/main" id="{DF7817F0-1F77-6890-29F7-8613B3FD40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1952" y="2021584"/>
                      <a:ext cx="1945163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4" name="Picture 2" descr="C:\Users\Y\Desktop\31988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94534" y="1081448"/>
                  <a:ext cx="1080000" cy="108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7" name="그룹 46"/>
            <p:cNvGrpSpPr/>
            <p:nvPr/>
          </p:nvGrpSpPr>
          <p:grpSpPr>
            <a:xfrm>
              <a:off x="392873" y="2843581"/>
              <a:ext cx="3208602" cy="2049849"/>
              <a:chOff x="871841" y="4274457"/>
              <a:chExt cx="3208602" cy="2049849"/>
            </a:xfrm>
          </p:grpSpPr>
          <p:pic>
            <p:nvPicPr>
              <p:cNvPr id="48" name="Picture 6" descr="Control center free icon">
                <a:extLst>
                  <a:ext uri="{FF2B5EF4-FFF2-40B4-BE49-F238E27FC236}">
                    <a16:creationId xmlns:a16="http://schemas.microsoft.com/office/drawing/2014/main" id="{6F256CB4-368A-9831-AC8F-E91751B852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951" y="4274457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E324625-AFC1-FC54-AE44-17BF1C03A2FA}"/>
                      </a:ext>
                    </a:extLst>
                  </p:cNvPr>
                  <p:cNvSpPr txBox="1"/>
                  <p:nvPr/>
                </p:nvSpPr>
                <p:spPr>
                  <a:xfrm>
                    <a:off x="871841" y="5677975"/>
                    <a:ext cx="320860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관제 센터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Application-based access</a:t>
                    </a:r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="" xmlns:a16="http://schemas.microsoft.com/office/drawing/2014/main" id="{DE324625-AFC1-FC54-AE44-17BF1C03A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841" y="5677975"/>
                    <a:ext cx="3208602" cy="64633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3487172" y="4531906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172" y="4531906"/>
                  <a:ext cx="194516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/>
            <p:cNvCxnSpPr/>
            <p:nvPr/>
          </p:nvCxnSpPr>
          <p:spPr>
            <a:xfrm>
              <a:off x="5572035" y="4729360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5777957" y="4739580"/>
                  <a:ext cx="1945163" cy="421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957" y="4739580"/>
                  <a:ext cx="1945163" cy="421847"/>
                </a:xfrm>
                <a:prstGeom prst="rect">
                  <a:avLst/>
                </a:prstGeom>
                <a:blipFill>
                  <a:blip r:embed="rId1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3487171" y="2124606"/>
              <a:ext cx="1945163" cy="2252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ko-KR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8097271" y="2065341"/>
              <a:ext cx="1389629" cy="2872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06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04869" y="4050206"/>
            <a:ext cx="3156660" cy="1994745"/>
            <a:chOff x="7204869" y="4050206"/>
            <a:chExt cx="3156660" cy="19947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886F69-F264-34FB-9378-74ED530858B1}"/>
                </a:ext>
              </a:extLst>
            </p:cNvPr>
            <p:cNvSpPr txBox="1"/>
            <p:nvPr/>
          </p:nvSpPr>
          <p:spPr>
            <a:xfrm>
              <a:off x="7204869" y="5445590"/>
              <a:ext cx="3156660" cy="59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pic>
          <p:nvPicPr>
            <p:cNvPr id="46" name="Picture 2" descr="Database free icon">
              <a:extLst>
                <a:ext uri="{FF2B5EF4-FFF2-40B4-BE49-F238E27FC236}">
                  <a16:creationId xmlns:a16="http://schemas.microsoft.com/office/drawing/2014/main" id="{B06D035D-937A-726F-72AB-C0C081D75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3199" y="405020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9E0CD4-689C-FCD9-69D0-02816D3106C2}"/>
              </a:ext>
            </a:extLst>
          </p:cNvPr>
          <p:cNvGrpSpPr/>
          <p:nvPr/>
        </p:nvGrpSpPr>
        <p:grpSpPr>
          <a:xfrm>
            <a:off x="1636251" y="1958438"/>
            <a:ext cx="8161062" cy="4190281"/>
            <a:chOff x="1636251" y="1958438"/>
            <a:chExt cx="8161062" cy="41902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3111500" y="5249165"/>
                  <a:ext cx="124914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센싱</a:t>
                  </a:r>
                  <a:r>
                    <a:rPr lang="en-US" altLang="ko-KR" sz="1000" dirty="0"/>
                    <a:t> </a:t>
                  </a:r>
                  <a:r>
                    <a:rPr lang="ko-KR" altLang="en-US" sz="1000" dirty="0"/>
                    <a:t>데이터</a:t>
                  </a:r>
                  <a:r>
                    <a:rPr lang="en-US" altLang="ko-KR" sz="1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𝑚</m:t>
                      </m:r>
                      <m:r>
                        <a:rPr lang="en-US" altLang="ko-KR" sz="1000" b="0" i="1" smtClean="0">
                          <a:latin typeface="Cambria Math"/>
                        </a:rPr>
                        <m:t>)</m:t>
                      </m:r>
                    </m:oMath>
                  </a14:m>
                  <a:endParaRPr lang="en-US" altLang="ko-KR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500" y="5249165"/>
                  <a:ext cx="1249143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2267974" y="4308541"/>
              <a:ext cx="19451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altitude</a:t>
              </a:r>
            </a:p>
            <a:p>
              <a:pPr algn="ctr"/>
              <a:r>
                <a:rPr lang="en-US" altLang="ko-KR" dirty="0"/>
                <a:t>pressure</a:t>
              </a:r>
            </a:p>
            <a:p>
              <a:pPr algn="ctr"/>
              <a:r>
                <a:rPr lang="en-US" altLang="ko-KR" dirty="0"/>
                <a:t>rangeHeight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2267975" y="3838949"/>
              <a:ext cx="194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temperature</a:t>
              </a: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429042" y="4023615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6414932" y="3819347"/>
                  <a:ext cx="1945163" cy="4042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932" y="3819347"/>
                  <a:ext cx="1945163" cy="404213"/>
                </a:xfrm>
                <a:prstGeom prst="rect">
                  <a:avLst/>
                </a:prstGeom>
                <a:blipFill>
                  <a:blip r:embed="rId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/>
            <p:cNvCxnSpPr/>
            <p:nvPr/>
          </p:nvCxnSpPr>
          <p:spPr>
            <a:xfrm>
              <a:off x="4429037" y="4745930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7852150" y="1958438"/>
              <a:ext cx="1945163" cy="1722050"/>
              <a:chOff x="8137393" y="2009238"/>
              <a:chExt cx="1945163" cy="17220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F7817F0-1F77-6890-29F7-8613B3FD404E}"/>
                      </a:ext>
                    </a:extLst>
                  </p:cNvPr>
                  <p:cNvSpPr txBox="1"/>
                  <p:nvPr/>
                </p:nvSpPr>
                <p:spPr>
                  <a:xfrm>
                    <a:off x="8137393" y="3361956"/>
                    <a:ext cx="19451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서버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DF7817F0-1F77-6890-29F7-8613B3FD4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7393" y="3361956"/>
                    <a:ext cx="1945163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4" name="Picture 2" descr="C:\Users\Y\Desktop\3198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48442" y="2009238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그룹 46"/>
            <p:cNvGrpSpPr/>
            <p:nvPr/>
          </p:nvGrpSpPr>
          <p:grpSpPr>
            <a:xfrm>
              <a:off x="1636251" y="1958438"/>
              <a:ext cx="3208602" cy="1772850"/>
              <a:chOff x="871841" y="4274457"/>
              <a:chExt cx="3208602" cy="1772850"/>
            </a:xfrm>
          </p:grpSpPr>
          <p:pic>
            <p:nvPicPr>
              <p:cNvPr id="48" name="Picture 6" descr="Control center free icon">
                <a:extLst>
                  <a:ext uri="{FF2B5EF4-FFF2-40B4-BE49-F238E27FC236}">
                    <a16:creationId xmlns:a16="http://schemas.microsoft.com/office/drawing/2014/main" id="{6F256CB4-368A-9831-AC8F-E91751B852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951" y="4274457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DE324625-AFC1-FC54-AE44-17BF1C03A2FA}"/>
                      </a:ext>
                    </a:extLst>
                  </p:cNvPr>
                  <p:cNvSpPr txBox="1"/>
                  <p:nvPr/>
                </p:nvSpPr>
                <p:spPr>
                  <a:xfrm>
                    <a:off x="871841" y="5677975"/>
                    <a:ext cx="320860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dirty="0"/>
                      <a:t>관제 센터 </a:t>
                    </a:r>
                    <a14:m>
                      <m:oMath xmlns:m="http://schemas.openxmlformats.org/officeDocument/2006/math">
                        <m:r>
                          <a:rPr lang="en-US" altLang="ko-KR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altLang="ko-KR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DE324625-AFC1-FC54-AE44-17BF1C03A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841" y="5677975"/>
                    <a:ext cx="320860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2267972" y="5611406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972" y="5611406"/>
                  <a:ext cx="194516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/>
            <p:cNvCxnSpPr/>
            <p:nvPr/>
          </p:nvCxnSpPr>
          <p:spPr>
            <a:xfrm>
              <a:off x="4429035" y="5758060"/>
              <a:ext cx="23569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6414932" y="5534348"/>
                  <a:ext cx="1945163" cy="421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932" y="5534348"/>
                  <a:ext cx="1945163" cy="421847"/>
                </a:xfrm>
                <a:prstGeom prst="rect">
                  <a:avLst/>
                </a:prstGeom>
                <a:blipFill>
                  <a:blip r:embed="rId10"/>
                  <a:stretch>
                    <a:fillRect b="-57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7817F0-1F77-6890-29F7-8613B3FD404E}"/>
                </a:ext>
              </a:extLst>
            </p:cNvPr>
            <p:cNvSpPr txBox="1"/>
            <p:nvPr/>
          </p:nvSpPr>
          <p:spPr>
            <a:xfrm>
              <a:off x="2267971" y="3819347"/>
              <a:ext cx="1945163" cy="1650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endParaRPr lang="en-US" altLang="ko-K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4634957" y="4023615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957" y="4023615"/>
                  <a:ext cx="194516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4634957" y="5757971"/>
                  <a:ext cx="1945163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𝑝𝑘</m:t>
                            </m:r>
                          </m:sub>
                        </m:sSub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957" y="5757971"/>
                  <a:ext cx="1945163" cy="390748"/>
                </a:xfrm>
                <a:prstGeom prst="rect">
                  <a:avLst/>
                </a:prstGeom>
                <a:blipFill>
                  <a:blip r:embed="rId1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/>
                <p:nvPr/>
              </p:nvSpPr>
              <p:spPr>
                <a:xfrm>
                  <a:off x="6414932" y="4543246"/>
                  <a:ext cx="1945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7817F0-1F77-6890-29F7-8613B3FD4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4932" y="4543246"/>
                  <a:ext cx="194516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925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88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강경민 강경민</dc:creator>
  <cp:lastModifiedBy>lee hyeonil</cp:lastModifiedBy>
  <cp:revision>43</cp:revision>
  <dcterms:created xsi:type="dcterms:W3CDTF">2022-10-09T12:59:49Z</dcterms:created>
  <dcterms:modified xsi:type="dcterms:W3CDTF">2022-10-21T10:20:55Z</dcterms:modified>
</cp:coreProperties>
</file>