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C346-B7E3-3363-1CE9-AF3211179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7FA6E-37D0-2E5D-F432-E6A1F14D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A2A04-894A-031D-C25B-094A188C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D7B2-1711-C71E-17C2-010073C9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97C17-0671-5F22-7418-E4B6C35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8189-D20C-F802-9ABD-D4447B4D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2406C-F2A8-D03A-4505-7309799F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FBE85-2F39-5807-3E71-B159E91F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D15E1-72BD-D94C-39A1-66A4FA48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ED652-03BC-7BB7-CF4C-16730E7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A3C5E-53A3-B099-7FBC-D954768BB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B56C9-CBD1-8634-DD58-EEB0325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D6358-5C8E-0D65-BDA1-475169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D001B-BF1A-E848-71EE-3B6F0953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B1B2C-69CF-B9BC-D60A-F45F733B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B91B-23AB-BA7F-37D2-120C278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7AB1-D7F2-0FA1-91F9-D1E4EBB9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DF9A0-36B5-8C04-EB9D-CF1A998B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E768-A460-599E-AF30-70D569B4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5915A-69EF-5575-2969-1834F9A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6D091-F3AF-4870-5C0C-A4E9EF9F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FFE43-0E5C-801F-F160-D8ABB5B7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6137B-40E6-BD56-89E1-812709AA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F4431-AC69-D2BD-FEC3-644F591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12E4A-FF77-7F30-9D12-F2014A18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1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66DCF-F41D-CAAB-906E-6B4CE569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A68C-5721-3A1F-6223-CC0CEFD4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1CBEB-EB7E-80C3-1A70-687D4DE9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F21D8B-BC57-9DC7-EB90-506983AF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46F89-832E-C101-B829-1DF997E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A8BD-A3C8-178F-61F4-D7964971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5F688-4D2B-E95F-0D26-8C4E8BFE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4A0CD-9869-AD29-F0C7-A2D92C9F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F7B3D-C8E4-03AD-7DB4-4F8ECC758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DF3EB-4389-C14B-B45E-FEB46982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877FB-51CB-29D0-C092-3A6243EBB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FEAF2D-6D2B-5CCB-6FC3-5E169DD3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D30AD1-19AC-625B-26FB-D3D4A599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1481E-F2F7-D32E-4791-CDB6DE23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8DDD6-862D-BD4F-50E8-9896F99B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DEB69-A0CF-28BD-5347-8C4B83D1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14A12E-E22C-4EB5-2864-63B06A4F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43C0B-5759-F410-EEB1-33DA8E8B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C0E43-3C90-EA09-8982-F6C8E014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355EF-FD34-CE25-446A-359FECFD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ACFCF-85BD-3891-70E7-07E533B5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17CB-F142-22F8-1494-5E9139B7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F19FC-A1B5-BB92-1AC0-79C098F8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BBFF7-B347-36A8-B3B8-9E0F92F7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7B465-4D70-A490-5E7D-D7408653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F4A7A-811D-3810-5952-12F6383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FDA8D-16B5-CA34-A156-C7F590F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4DF5F-3F76-5D27-9441-D63D7B9E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AD08C4-CE2E-6C34-C294-0C0DE635A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D8E44-0970-9B03-5CA9-ABDAB210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01CCC-1703-0049-103D-D58843F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2A30B-DF7B-C887-D4EB-66994C26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C7599-2F6E-CEA1-2678-0933B58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6FDF1-CAF3-EE68-4D16-BC27B8FA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706B3-FF35-1461-3331-B9510BC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DCCB7-5FA4-8092-EE6F-71E83556A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0083-5562-496A-ADEA-893CAD7AEA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3892B-9D06-F182-58E3-B876C8FF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3C666-282E-F946-91FD-FA68A5F0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B2A3-32F6-40A1-88A8-70B35C53B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4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A173-F3A8-D717-8EB2-6B268D85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463"/>
            <a:ext cx="9144000" cy="2387600"/>
          </a:xfrm>
        </p:spPr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웹사이트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7FCAF-686B-3E9B-9D45-713A54209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4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EFAAE5B8-ACAC-85D9-7214-C167A240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25" y="2349444"/>
            <a:ext cx="5810549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00BD94-03AB-C4CB-6653-E1EE1C24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" y="398700"/>
            <a:ext cx="4702663" cy="101658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A51D558-B48B-D78A-C5C7-D4B0E6BAA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8700"/>
            <a:ext cx="6929829" cy="55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A173-F3A8-D717-8EB2-6B268D856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7FCAF-686B-3E9B-9D45-713A54209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1986997-A4BC-A636-B68A-84563D1E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8" y="80963"/>
            <a:ext cx="961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231FE8-3790-3412-4C98-42ECFFA03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3" y="597881"/>
            <a:ext cx="3200847" cy="383911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3741801-47F7-624E-F8F3-775D85CD4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80" y="597881"/>
            <a:ext cx="7095864" cy="30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BBFF53F-E8E4-B4AE-6AA7-169E7038B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78" y="717001"/>
            <a:ext cx="6225429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B867CF1-C3BC-1B57-D9A7-3F7B4FFA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" y="717001"/>
            <a:ext cx="5263765" cy="18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175BDE5-DF54-D645-8D69-ABCED692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4" y="929248"/>
            <a:ext cx="6139008" cy="33701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64972-7D57-648B-924D-62131C52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29" y="834748"/>
            <a:ext cx="6320631" cy="34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92DE68-E231-B29F-B626-027C0FF4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183"/>
            <a:ext cx="12192000" cy="45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드론 웹사이트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드론 웹사이트 제작</dc:title>
  <dc:creator>hyeonil</dc:creator>
  <cp:lastModifiedBy>lee hyeonil</cp:lastModifiedBy>
  <cp:revision>4</cp:revision>
  <dcterms:created xsi:type="dcterms:W3CDTF">2022-10-11T07:46:28Z</dcterms:created>
  <dcterms:modified xsi:type="dcterms:W3CDTF">2022-10-11T08:45:41Z</dcterms:modified>
</cp:coreProperties>
</file>