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1" r:id="rId17"/>
    <p:sldId id="477" r:id="rId18"/>
    <p:sldId id="478" r:id="rId19"/>
    <p:sldId id="259" r:id="rId20"/>
    <p:sldId id="261" r:id="rId21"/>
    <p:sldId id="369" r:id="rId22"/>
    <p:sldId id="356" r:id="rId23"/>
    <p:sldId id="367" r:id="rId24"/>
    <p:sldId id="370" r:id="rId25"/>
    <p:sldId id="372" r:id="rId26"/>
    <p:sldId id="373" r:id="rId27"/>
    <p:sldId id="375" r:id="rId28"/>
    <p:sldId id="374" r:id="rId29"/>
    <p:sldId id="365" r:id="rId30"/>
    <p:sldId id="366" r:id="rId31"/>
    <p:sldId id="376" r:id="rId32"/>
    <p:sldId id="378" r:id="rId33"/>
    <p:sldId id="377" r:id="rId34"/>
    <p:sldId id="348" r:id="rId35"/>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6" autoAdjust="0"/>
    <p:restoredTop sz="96066" autoAdjust="0"/>
  </p:normalViewPr>
  <p:slideViewPr>
    <p:cSldViewPr>
      <p:cViewPr varScale="1">
        <p:scale>
          <a:sx n="164" d="100"/>
          <a:sy n="164" d="100"/>
        </p:scale>
        <p:origin x="31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15</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16</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17</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18</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21</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22</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25</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28</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2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19.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24.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61557165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AP E3</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Formular mit Auswahlmöglichkeit zur Generierung entwerfen</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AP E4</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Menüpunkt und Controller entwerfen </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AP I6</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Funktion implementieren, die die angefertigte Datei als Download bereitstellt</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AP I7</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a:effectLst/>
                        </a:rPr>
                        <a:t>Qualitätssicherung durch automatisierte Tests</a:t>
                      </a:r>
                      <a:endParaRPr lang="de-DE" sz="8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257245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15</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16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17</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18</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19</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20</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21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22</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23</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24</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25</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26</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27</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28</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1751</TotalTime>
  <Words>2455</Words>
  <Application>Microsoft Macintosh PowerPoint</Application>
  <PresentationFormat>On-screen Show (4:3)</PresentationFormat>
  <Paragraphs>800</Paragraphs>
  <Slides>30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677</cp:revision>
  <cp:lastPrinted>2015-06-26T07:02:07Z</cp:lastPrinted>
  <dcterms:created xsi:type="dcterms:W3CDTF">2014-11-24T15:32:57Z</dcterms:created>
  <dcterms:modified xsi:type="dcterms:W3CDTF">2020-01-08T13:52:15Z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