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0"/>
  </p:notesMasterIdLst>
  <p:handoutMasterIdLst>
    <p:handoutMasterId r:id="rId51"/>
  </p:handoutMasterIdLst>
  <p:sldIdLst>
    <p:sldId id="329" r:id="rId6"/>
    <p:sldId id="347" r:id="rId7"/>
    <p:sldId id="473" r:id="rId8"/>
    <p:sldId id="433" r:id="rId9"/>
    <p:sldId id="496" r:id="rId10"/>
    <p:sldId id="500" r:id="rId11"/>
    <p:sldId id="499" r:id="rId12"/>
    <p:sldId id="474" r:id="rId13"/>
    <p:sldId id="476" r:id="rId14"/>
    <p:sldId id="475" r:id="rId15"/>
    <p:sldId id="479" r:id="rId16"/>
    <p:sldId id="480" r:id="rId17"/>
    <p:sldId id="482" r:id="rId18"/>
    <p:sldId id="483" r:id="rId19"/>
    <p:sldId id="481" r:id="rId20"/>
    <p:sldId id="497" r:id="rId21"/>
    <p:sldId id="485" r:id="rId22"/>
    <p:sldId id="487" r:id="rId23"/>
    <p:sldId id="491" r:id="rId24"/>
    <p:sldId id="492" r:id="rId25"/>
    <p:sldId id="493" r:id="rId26"/>
    <p:sldId id="494" r:id="rId27"/>
    <p:sldId id="495" r:id="rId28"/>
    <p:sldId id="498" r:id="rId29"/>
    <p:sldId id="488" r:id="rId30"/>
    <p:sldId id="489" r:id="rId31"/>
    <p:sldId id="477" r:id="rId32"/>
    <p:sldId id="478" r:id="rId33"/>
    <p:sldId id="484" r:id="rId34"/>
    <p:sldId id="261" r:id="rId35"/>
    <p:sldId id="369" r:id="rId36"/>
    <p:sldId id="356" r:id="rId37"/>
    <p:sldId id="367" r:id="rId38"/>
    <p:sldId id="370" r:id="rId39"/>
    <p:sldId id="372" r:id="rId40"/>
    <p:sldId id="373" r:id="rId41"/>
    <p:sldId id="375" r:id="rId42"/>
    <p:sldId id="374" r:id="rId43"/>
    <p:sldId id="365" r:id="rId44"/>
    <p:sldId id="366" r:id="rId45"/>
    <p:sldId id="376" r:id="rId46"/>
    <p:sldId id="378" r:id="rId47"/>
    <p:sldId id="377" r:id="rId48"/>
    <p:sldId id="348" r:id="rId4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4" autoAdjust="0"/>
    <p:restoredTop sz="96066" autoAdjust="0"/>
  </p:normalViewPr>
  <p:slideViewPr>
    <p:cSldViewPr>
      <p:cViewPr varScale="1">
        <p:scale>
          <a:sx n="164" d="100"/>
          <a:sy n="164" d="100"/>
        </p:scale>
        <p:origin x="27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30</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31</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32</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35</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36</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39</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1629125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6.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33.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7.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37.svg"/></Relationships>
</file>

<file path=ppt/slides/_rels/slide3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3.png"/><Relationship Id="rId4" Type="http://schemas.openxmlformats.org/officeDocument/2006/relationships/image" Target="../media/image40.png"/><Relationship Id="rId9" Type="http://schemas.openxmlformats.org/officeDocument/2006/relationships/image" Target="../media/image45.svg"/></Relationships>
</file>

<file path=ppt/slides/_rels/slide38.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7.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29.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28.png"/><Relationship Id="rId37" Type="http://schemas.openxmlformats.org/officeDocument/2006/relationships/image" Target="../media/image67.svg"/><Relationship Id="rId5" Type="http://schemas.openxmlformats.org/officeDocument/2006/relationships/image" Target="../media/image21.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18.svg"/><Relationship Id="rId8" Type="http://schemas.openxmlformats.org/officeDocument/2006/relationships/image" Target="../media/image38.png"/><Relationship Id="rId3" Type="http://schemas.openxmlformats.org/officeDocument/2006/relationships/image" Target="../media/image45.svg"/></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31</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32</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33</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34</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35</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37</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38</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39</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40</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42</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43</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a:t>
            </a:r>
            <a:r>
              <a:rPr lang="en-GB" sz="2000" dirty="0" err="1"/>
              <a:t>github.com</a:t>
            </a:r>
            <a:r>
              <a:rPr lang="en-GB" sz="2000" dirty="0"/>
              <a:t>/</a:t>
            </a:r>
            <a:r>
              <a:rPr lang="en-GB" sz="2000" dirty="0" err="1">
                <a:solidFill>
                  <a:schemeClr val="tx2"/>
                </a:solidFill>
              </a:rPr>
              <a:t>TwoHorus</a:t>
            </a:r>
            <a:endParaRPr lang="en-DE" sz="2000" dirty="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dirty="0"/>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dirty="0"/>
              <a:t>Carl-Reuther Berufskolleg in Hennef</a:t>
            </a:r>
          </a:p>
          <a:p>
            <a:r>
              <a:rPr lang="en-DE" dirty="0"/>
              <a:t>22 Jahre alt</a:t>
            </a:r>
          </a:p>
          <a:p>
            <a:endParaRPr lang="en-DE" dirty="0"/>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dirty="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1655588836"/>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dirty="0">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spTree>
    <p:extLst>
      <p:ext uri="{BB962C8B-B14F-4D97-AF65-F5344CB8AC3E}">
        <p14:creationId xmlns:p14="http://schemas.microsoft.com/office/powerpoint/2010/main" val="425253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pic>
        <p:nvPicPr>
          <p:cNvPr id="4" name="Picture 3" descr="A screenshot of a computer&#10;&#10;Description automatically generated">
            <a:extLst>
              <a:ext uri="{FF2B5EF4-FFF2-40B4-BE49-F238E27FC236}">
                <a16:creationId xmlns:a16="http://schemas.microsoft.com/office/drawing/2014/main" id="{FB733D65-E6B2-AC40-A070-0FF015B0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
        <p:nvSpPr>
          <p:cNvPr id="5" name="TextBox 4">
            <a:extLst>
              <a:ext uri="{FF2B5EF4-FFF2-40B4-BE49-F238E27FC236}">
                <a16:creationId xmlns:a16="http://schemas.microsoft.com/office/drawing/2014/main" id="{B601C2E5-C828-684A-9776-64AEA0546486}"/>
              </a:ext>
            </a:extLst>
          </p:cNvPr>
          <p:cNvSpPr txBox="1"/>
          <p:nvPr/>
        </p:nvSpPr>
        <p:spPr>
          <a:xfrm>
            <a:off x="6031548" y="1555121"/>
            <a:ext cx="2886816" cy="369332"/>
          </a:xfrm>
          <a:prstGeom prst="rect">
            <a:avLst/>
          </a:prstGeom>
          <a:noFill/>
        </p:spPr>
        <p:txBody>
          <a:bodyPr wrap="none" rtlCol="0">
            <a:spAutoFit/>
          </a:bodyPr>
          <a:lstStyle/>
          <a:p>
            <a:r>
              <a:rPr lang="de-DE" dirty="0"/>
              <a:t>Erfassung von Informationen</a:t>
            </a:r>
          </a:p>
        </p:txBody>
      </p:sp>
    </p:spTree>
    <p:extLst>
      <p:ext uri="{BB962C8B-B14F-4D97-AF65-F5344CB8AC3E}">
        <p14:creationId xmlns:p14="http://schemas.microsoft.com/office/powerpoint/2010/main" val="34969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nodeType="clickEffect">
                                  <p:stCondLst>
                                    <p:cond delay="0"/>
                                  </p:stCondLst>
                                  <p:childTnLst>
                                    <p:animEffect transition="out" filter="barn(in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7152</TotalTime>
  <Words>3355</Words>
  <Application>Microsoft Macintosh PowerPoint</Application>
  <PresentationFormat>On-screen Show (4:3)</PresentationFormat>
  <Paragraphs>1362</Paragraphs>
  <Slides>44</Slides>
  <Notes>35</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731</cp:revision>
  <cp:lastPrinted>2015-06-26T07:02:07Z</cp:lastPrinted>
  <dcterms:created xsi:type="dcterms:W3CDTF">2014-11-24T15:32:57Z</dcterms:created>
  <dcterms:modified xsi:type="dcterms:W3CDTF">2020-01-17T11:39:33Z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