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329" r:id="rId6"/>
    <p:sldId id="473" r:id="rId7"/>
    <p:sldId id="433" r:id="rId8"/>
    <p:sldId id="496" r:id="rId9"/>
    <p:sldId id="500" r:id="rId10"/>
    <p:sldId id="499" r:id="rId11"/>
    <p:sldId id="503" r:id="rId12"/>
    <p:sldId id="504" r:id="rId13"/>
    <p:sldId id="505" r:id="rId14"/>
    <p:sldId id="506" r:id="rId15"/>
    <p:sldId id="476" r:id="rId16"/>
    <p:sldId id="479" r:id="rId17"/>
    <p:sldId id="480" r:id="rId18"/>
    <p:sldId id="482" r:id="rId19"/>
    <p:sldId id="483" r:id="rId20"/>
    <p:sldId id="481" r:id="rId21"/>
    <p:sldId id="497" r:id="rId22"/>
    <p:sldId id="485" r:id="rId23"/>
    <p:sldId id="487" r:id="rId24"/>
    <p:sldId id="491" r:id="rId25"/>
    <p:sldId id="492" r:id="rId26"/>
    <p:sldId id="493" r:id="rId27"/>
    <p:sldId id="494" r:id="rId28"/>
    <p:sldId id="495" r:id="rId29"/>
    <p:sldId id="498" r:id="rId30"/>
    <p:sldId id="488" r:id="rId31"/>
    <p:sldId id="489" r:id="rId32"/>
    <p:sldId id="477" r:id="rId33"/>
    <p:sldId id="478" r:id="rId34"/>
    <p:sldId id="484" r:id="rId35"/>
    <p:sldId id="261" r:id="rId36"/>
    <p:sldId id="369" r:id="rId37"/>
    <p:sldId id="356" r:id="rId38"/>
    <p:sldId id="367" r:id="rId39"/>
    <p:sldId id="370" r:id="rId40"/>
    <p:sldId id="372" r:id="rId41"/>
    <p:sldId id="373" r:id="rId42"/>
    <p:sldId id="375" r:id="rId43"/>
    <p:sldId id="374" r:id="rId44"/>
    <p:sldId id="365" r:id="rId45"/>
    <p:sldId id="366" r:id="rId46"/>
    <p:sldId id="376" r:id="rId47"/>
    <p:sldId id="378" r:id="rId48"/>
    <p:sldId id="377" r:id="rId49"/>
    <p:sldId id="348" r:id="rId5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5" autoAdjust="0"/>
    <p:restoredTop sz="96046" autoAdjust="0"/>
  </p:normalViewPr>
  <p:slideViewPr>
    <p:cSldViewPr>
      <p:cViewPr varScale="1">
        <p:scale>
          <a:sx n="215" d="100"/>
          <a:sy n="215" d="100"/>
        </p:scale>
        <p:origin x="167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251420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31</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33</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36</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37</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Gesis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435121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6.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29.svg"/></Relationships>
</file>

<file path=ppt/slides/_rels/slide3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35.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4.png"/><Relationship Id="rId5" Type="http://schemas.openxmlformats.org/officeDocument/2006/relationships/image" Target="../media/image32.png"/><Relationship Id="rId15" Type="http://schemas.openxmlformats.org/officeDocument/2006/relationships/image" Target="../media/image17.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 Id="rId14" Type="http://schemas.openxmlformats.org/officeDocument/2006/relationships/image" Target="../media/image37.svg"/></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10" Type="http://schemas.openxmlformats.org/officeDocument/2006/relationships/image" Target="../media/image13.png"/><Relationship Id="rId4" Type="http://schemas.openxmlformats.org/officeDocument/2006/relationships/image" Target="../media/image40.png"/><Relationship Id="rId9" Type="http://schemas.openxmlformats.org/officeDocument/2006/relationships/image" Target="../media/image45.svg"/></Relationships>
</file>

<file path=ppt/slides/_rels/slide39.xml.rels><?xml version="1.0" encoding="UTF-8" standalone="yes"?>
<Relationships xmlns="http://schemas.openxmlformats.org/package/2006/relationships"><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0.png"/><Relationship Id="rId21" Type="http://schemas.openxmlformats.org/officeDocument/2006/relationships/image" Target="../media/image57.svg"/><Relationship Id="rId34" Type="http://schemas.openxmlformats.org/officeDocument/2006/relationships/image" Target="../media/image17.png"/><Relationship Id="rId7" Type="http://schemas.openxmlformats.org/officeDocument/2006/relationships/image" Target="../media/image47.svg"/><Relationship Id="rId12" Type="http://schemas.openxmlformats.org/officeDocument/2006/relationships/image" Target="../media/image48.png"/><Relationship Id="rId17" Type="http://schemas.openxmlformats.org/officeDocument/2006/relationships/image" Target="../media/image53.svg"/><Relationship Id="rId25" Type="http://schemas.openxmlformats.org/officeDocument/2006/relationships/image" Target="../media/image59.svg"/><Relationship Id="rId33" Type="http://schemas.openxmlformats.org/officeDocument/2006/relationships/image" Target="../media/image29.svg"/><Relationship Id="rId2" Type="http://schemas.openxmlformats.org/officeDocument/2006/relationships/image" Target="../media/image44.pn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3.sv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3.svg"/><Relationship Id="rId24" Type="http://schemas.openxmlformats.org/officeDocument/2006/relationships/image" Target="../media/image58.png"/><Relationship Id="rId32" Type="http://schemas.openxmlformats.org/officeDocument/2006/relationships/image" Target="../media/image28.png"/><Relationship Id="rId37" Type="http://schemas.openxmlformats.org/officeDocument/2006/relationships/image" Target="../media/image67.svg"/><Relationship Id="rId5" Type="http://schemas.openxmlformats.org/officeDocument/2006/relationships/image" Target="../media/image21.svg"/><Relationship Id="rId15" Type="http://schemas.openxmlformats.org/officeDocument/2006/relationships/image" Target="../media/image51.svg"/><Relationship Id="rId23" Type="http://schemas.openxmlformats.org/officeDocument/2006/relationships/image" Target="../media/image41.svg"/><Relationship Id="rId28" Type="http://schemas.openxmlformats.org/officeDocument/2006/relationships/image" Target="../media/image62.png"/><Relationship Id="rId36" Type="http://schemas.openxmlformats.org/officeDocument/2006/relationships/image" Target="../media/image66.png"/><Relationship Id="rId10" Type="http://schemas.openxmlformats.org/officeDocument/2006/relationships/image" Target="../media/image42.png"/><Relationship Id="rId19" Type="http://schemas.openxmlformats.org/officeDocument/2006/relationships/image" Target="../media/image55.svg"/><Relationship Id="rId31" Type="http://schemas.openxmlformats.org/officeDocument/2006/relationships/image" Target="../media/image65.svg"/><Relationship Id="rId4" Type="http://schemas.openxmlformats.org/officeDocument/2006/relationships/image" Target="../media/image20.png"/><Relationship Id="rId9" Type="http://schemas.openxmlformats.org/officeDocument/2006/relationships/image" Target="../media/image39.svg"/><Relationship Id="rId14" Type="http://schemas.openxmlformats.org/officeDocument/2006/relationships/image" Target="../media/image50.png"/><Relationship Id="rId22" Type="http://schemas.openxmlformats.org/officeDocument/2006/relationships/image" Target="../media/image40.png"/><Relationship Id="rId27" Type="http://schemas.openxmlformats.org/officeDocument/2006/relationships/image" Target="../media/image61.svg"/><Relationship Id="rId30" Type="http://schemas.openxmlformats.org/officeDocument/2006/relationships/image" Target="../media/image64.png"/><Relationship Id="rId35" Type="http://schemas.openxmlformats.org/officeDocument/2006/relationships/image" Target="../media/image18.svg"/><Relationship Id="rId8" Type="http://schemas.openxmlformats.org/officeDocument/2006/relationships/image" Target="../media/image38.png"/><Relationship Id="rId3" Type="http://schemas.openxmlformats.org/officeDocument/2006/relationships/image" Target="../media/image45.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Meilensteine</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Meilensteine</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Meilensteine</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Tree>
    <p:extLst>
      <p:ext uri="{BB962C8B-B14F-4D97-AF65-F5344CB8AC3E}">
        <p14:creationId xmlns:p14="http://schemas.microsoft.com/office/powerpoint/2010/main" val="19061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Meilensteine</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a:effectLst/>
                        </a:rPr>
                        <a:t>Phase</a:t>
                      </a:r>
                      <a:endParaRPr lang="de-DE" sz="16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a:effectLst/>
                        </a:rPr>
                        <a:t>Arbeitspaket</a:t>
                      </a:r>
                      <a:endParaRPr lang="de-DE" sz="16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a:effectLst/>
                        </a:rPr>
                        <a:t>Name/Bezeichnung</a:t>
                      </a:r>
                      <a:endParaRPr lang="de-DE" sz="16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E3</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Route zum Formular und zum Download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Mapping implementieren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I6</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a:effectLst/>
                        </a:rPr>
                        <a:t>Funktion implementieren,</a:t>
                      </a:r>
                    </a:p>
                    <a:p>
                      <a:pPr algn="l">
                        <a:spcAft>
                          <a:spcPts val="0"/>
                        </a:spcAft>
                      </a:pPr>
                      <a:r>
                        <a:rPr lang="de-DE" sz="1050" b="1">
                          <a:effectLst/>
                        </a:rPr>
                        <a:t>die die angefertigte Datei als Download bereitstellt</a:t>
                      </a:r>
                      <a:endParaRPr lang="de-DE" sz="105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Qualitätssicherung durch automatisierte Tests</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a:solidFill>
                  <a:schemeClr val="accent1"/>
                </a:solidFill>
              </a:rPr>
              <a:t>Neu</a:t>
            </a:r>
            <a:endParaRPr lang="de-DE" sz="320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32</a:t>
            </a:fld>
            <a:r>
              <a:rPr lang="de-DE"/>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33</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a:t>Extreme </a:t>
            </a:r>
            <a:r>
              <a:rPr lang="de-DE" err="1"/>
              <a:t>Programming</a:t>
            </a:r>
            <a:endParaRPr lang="de-DE"/>
          </a:p>
          <a:p>
            <a:r>
              <a:rPr lang="de-DE"/>
              <a:t>Angepasst</a:t>
            </a:r>
          </a:p>
          <a:p>
            <a:r>
              <a:rPr lang="de-DE"/>
              <a:t>Kleines Projekt</a:t>
            </a:r>
          </a:p>
          <a:p>
            <a:r>
              <a:rPr lang="de-DE"/>
              <a:t>	Kein Release Plan</a:t>
            </a:r>
          </a:p>
          <a:p>
            <a:r>
              <a:rPr lang="de-DE"/>
              <a:t>	Weniger </a:t>
            </a:r>
            <a:r>
              <a:rPr lang="de-DE" err="1"/>
              <a:t>Acceptance</a:t>
            </a:r>
            <a:r>
              <a:rPr lang="de-DE"/>
              <a:t> Tests</a:t>
            </a:r>
          </a:p>
          <a:p>
            <a:r>
              <a:rPr lang="de-DE"/>
              <a:t>	Keine Stand-</a:t>
            </a:r>
            <a:r>
              <a:rPr lang="de-DE" err="1"/>
              <a:t>Ups</a:t>
            </a:r>
            <a:endParaRPr lang="de-DE"/>
          </a:p>
          <a:p>
            <a:r>
              <a:rPr lang="de-DE"/>
              <a:t>	Kein Pair </a:t>
            </a:r>
            <a:r>
              <a:rPr lang="de-DE" err="1"/>
              <a:t>Programming</a:t>
            </a:r>
            <a:endParaRPr lang="de-DE"/>
          </a:p>
          <a:p>
            <a:endParaRPr lang="de-DE"/>
          </a:p>
          <a:p>
            <a:r>
              <a:rPr lang="de-DE"/>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34</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35</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37</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39</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2353786" cy="369332"/>
          </a:xfrm>
          <a:prstGeom prst="rect">
            <a:avLst/>
          </a:prstGeom>
          <a:noFill/>
        </p:spPr>
        <p:txBody>
          <a:bodyPr wrap="none" rtlCol="0">
            <a:spAutoFit/>
          </a:bodyPr>
          <a:lstStyle/>
          <a:p>
            <a:r>
              <a:rPr lang="en-DE"/>
              <a:t>John@dr-meyerhoff.de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43</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44</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7580</TotalTime>
  <Words>3599</Words>
  <Application>Microsoft Macintosh PowerPoint</Application>
  <PresentationFormat>On-screen Show (4:3)</PresentationFormat>
  <Paragraphs>1430</Paragraphs>
  <Slides>45</Slides>
  <Notes>37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757</cp:revision>
  <cp:lastPrinted>2015-06-26T07:02:07Z</cp:lastPrinted>
  <dcterms:created xsi:type="dcterms:W3CDTF">2014-11-24T15:32:57Z</dcterms:created>
  <dcterms:modified xsi:type="dcterms:W3CDTF">2020-01-18T10:57:31Z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