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8"/>
  </p:notesMasterIdLst>
  <p:handoutMasterIdLst>
    <p:handoutMasterId r:id="rId19"/>
  </p:handoutMasterIdLst>
  <p:sldIdLst>
    <p:sldId id="329" r:id="rId6"/>
    <p:sldId id="347" r:id="rId7"/>
    <p:sldId id="259" r:id="rId8"/>
    <p:sldId id="261" r:id="rId9"/>
    <p:sldId id="369" r:id="rId10"/>
    <p:sldId id="367" r:id="rId11"/>
    <p:sldId id="368" r:id="rId12"/>
    <p:sldId id="370" r:id="rId13"/>
    <p:sldId id="356" r:id="rId14"/>
    <p:sldId id="365" r:id="rId15"/>
    <p:sldId id="366" r:id="rId16"/>
    <p:sldId id="348" r:id="rId1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79545" autoAdjust="0"/>
  </p:normalViewPr>
  <p:slideViewPr>
    <p:cSldViewPr>
      <p:cViewPr varScale="1">
        <p:scale>
          <a:sx n="141" d="100"/>
          <a:sy n="141" d="100"/>
        </p:scale>
        <p:origin x="2120" y="18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extLst>
                <c:ext xmlns:c15="http://schemas.microsoft.com/office/drawing/2012/chart" uri="{02D57815-91ED-43cb-92C2-25804820EDAC}">
                  <c15:fullRef>
                    <c15:sqref>Sheet1!$A$2:$C$29</c15:sqref>
                  </c15:fullRef>
                  <c15:levelRef>
                    <c15:sqref>Sheet1!$C$2:$C$29</c15:sqref>
                  </c15:levelRef>
                </c:ext>
              </c:extLst>
              <c:f>Sheet1!$C$2:$C$29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070-EB4B-90FB-032232CC9879}"/>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070-EB4B-90FB-032232CC987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070-EB4B-90FB-032232CC9879}"/>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4-3070-EB4B-90FB-032232CC9879}"/>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5-3070-EB4B-90FB-032232CC9879}"/>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6-3070-EB4B-90FB-032232CC9879}"/>
              </c:ext>
            </c:extLst>
          </c:dPt>
          <c:cat>
            <c:strRef>
              <c:extLst>
                <c:ext xmlns:c15="http://schemas.microsoft.com/office/drawing/2012/chart" uri="{02D57815-91ED-43cb-92C2-25804820EDAC}">
                  <c15:fullRef>
                    <c15:sqref>Sheet1!$A$2:$C$29</c15:sqref>
                  </c15:fullRef>
                  <c15:levelRef>
                    <c15:sqref>Sheet1!$C$2:$C$29</c15:sqref>
                  </c15:levelRef>
                </c:ext>
              </c:extLst>
              <c:f>Sheet1!$C$2:$C$29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1-3070-EB4B-90FB-032232CC9879}"/>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3</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7</a:t>
            </a:fld>
            <a:endParaRPr lang="de-DE"/>
          </a:p>
        </p:txBody>
      </p:sp>
    </p:spTree>
    <p:extLst>
      <p:ext uri="{BB962C8B-B14F-4D97-AF65-F5344CB8AC3E}">
        <p14:creationId xmlns:p14="http://schemas.microsoft.com/office/powerpoint/2010/main" val="196150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9</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10</a:t>
            </a:fld>
            <a:endParaRPr lang="de-DE"/>
          </a:p>
        </p:txBody>
      </p:sp>
    </p:spTree>
    <p:extLst>
      <p:ext uri="{BB962C8B-B14F-4D97-AF65-F5344CB8AC3E}">
        <p14:creationId xmlns:p14="http://schemas.microsoft.com/office/powerpoint/2010/main" val="1284332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a:t>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10</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11</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3</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Projektbasis QES</a:t>
            </a:r>
          </a:p>
        </p:txBody>
      </p:sp>
      <p:sp>
        <p:nvSpPr>
          <p:cNvPr id="4" name="Foliennummernplatzhalter 3"/>
          <p:cNvSpPr>
            <a:spLocks noGrp="1"/>
          </p:cNvSpPr>
          <p:nvPr>
            <p:ph type="sldNum" sz="quarter" idx="12"/>
          </p:nvPr>
        </p:nvSpPr>
        <p:spPr/>
        <p:txBody>
          <a:bodyPr/>
          <a:lstStyle/>
          <a:p>
            <a:fld id="{AC76F9B2-121F-446C-A37F-B7F54BF3DCAC}" type="slidenum">
              <a:rPr lang="de-DE" smtClean="0"/>
              <a:t>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5</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890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81C1-921D-B14D-B84A-D158A6357E08}"/>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AC5AAC84-01D1-C749-A7CC-88E3F39B3F29}"/>
              </a:ext>
            </a:extLst>
          </p:cNvPr>
          <p:cNvSpPr>
            <a:spLocks noGrp="1"/>
          </p:cNvSpPr>
          <p:nvPr>
            <p:ph type="ftr" sz="quarter" idx="11"/>
          </p:nvPr>
        </p:nvSpPr>
        <p:spPr/>
        <p:txBody>
          <a:bodyPr/>
          <a:lstStyle/>
          <a:p>
            <a:r>
              <a:rPr lang="de-DE" dirty="0"/>
              <a:t>Extreme </a:t>
            </a:r>
            <a:r>
              <a:rPr lang="de-DE" dirty="0" err="1"/>
              <a:t>Programming</a:t>
            </a:r>
            <a:endParaRPr lang="de-DE" dirty="0"/>
          </a:p>
        </p:txBody>
      </p:sp>
      <p:sp>
        <p:nvSpPr>
          <p:cNvPr id="5" name="Slide Number Placeholder 4">
            <a:extLst>
              <a:ext uri="{FF2B5EF4-FFF2-40B4-BE49-F238E27FC236}">
                <a16:creationId xmlns:a16="http://schemas.microsoft.com/office/drawing/2014/main" id="{47C43499-6914-8D4B-AD69-A5BF8B4A18EB}"/>
              </a:ext>
            </a:extLst>
          </p:cNvPr>
          <p:cNvSpPr>
            <a:spLocks noGrp="1"/>
          </p:cNvSpPr>
          <p:nvPr>
            <p:ph type="sldNum" sz="quarter" idx="12"/>
          </p:nvPr>
        </p:nvSpPr>
        <p:spPr/>
        <p:txBody>
          <a:bodyPr/>
          <a:lstStyle/>
          <a:p>
            <a:fld id="{506DEF79-D5F3-42ED-9335-D73AD216BB54}" type="slidenum">
              <a:rPr lang="de-DE" smtClean="0"/>
              <a:pPr/>
              <a:t>7</a:t>
            </a:fld>
            <a:r>
              <a:rPr lang="de-DE"/>
              <a:t> von 16</a:t>
            </a:r>
          </a:p>
        </p:txBody>
      </p:sp>
      <p:graphicFrame>
        <p:nvGraphicFramePr>
          <p:cNvPr id="148" name="Chart 147">
            <a:extLst>
              <a:ext uri="{FF2B5EF4-FFF2-40B4-BE49-F238E27FC236}">
                <a16:creationId xmlns:a16="http://schemas.microsoft.com/office/drawing/2014/main" id="{6B9F1F13-8DB6-A145-8A91-F6D78C5405FB}"/>
              </a:ext>
            </a:extLst>
          </p:cNvPr>
          <p:cNvGraphicFramePr>
            <a:graphicFrameLocks/>
          </p:cNvGraphicFramePr>
          <p:nvPr>
            <p:extLst>
              <p:ext uri="{D42A27DB-BD31-4B8C-83A1-F6EECF244321}">
                <p14:modId xmlns:p14="http://schemas.microsoft.com/office/powerpoint/2010/main" val="1949214060"/>
              </p:ext>
            </p:extLst>
          </p:nvPr>
        </p:nvGraphicFramePr>
        <p:xfrm>
          <a:off x="-50469"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169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8</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9632" y="27543"/>
            <a:ext cx="7323590" cy="6711072"/>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9</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pic>
        <p:nvPicPr>
          <p:cNvPr id="30" name="Graphic 29">
            <a:extLst>
              <a:ext uri="{FF2B5EF4-FFF2-40B4-BE49-F238E27FC236}">
                <a16:creationId xmlns:a16="http://schemas.microsoft.com/office/drawing/2014/main" id="{1F6AF902-A093-A448-80A7-4F0B9043F5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59632" y="27543"/>
            <a:ext cx="8042633" cy="6711072"/>
          </a:xfrm>
          <a:prstGeom prst="rect">
            <a:avLst/>
          </a:prstGeom>
        </p:spPr>
      </p:pic>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par>
                                <p:cTn id="15" presetID="22" presetClass="entr" presetSubtype="8"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2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12162</TotalTime>
  <Words>856</Words>
  <Application>Microsoft Macintosh PowerPoint</Application>
  <PresentationFormat>On-screen Show (4:3)</PresentationFormat>
  <Paragraphs>124</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Rotis SemiSans Pro</vt:lpstr>
      <vt:lpstr>Wingdings</vt:lpstr>
      <vt:lpstr>Wingdings 3</vt:lpstr>
      <vt:lpstr>Larissa</vt:lpstr>
      <vt:lpstr>Abschlussprojekt: QES Export</vt:lpstr>
      <vt:lpstr>Agenda</vt:lpstr>
      <vt:lpstr>Projektumfeld - Das Institut</vt:lpstr>
      <vt:lpstr>Projektbasis QES</vt:lpstr>
      <vt:lpstr>Planung</vt:lpstr>
      <vt:lpstr>PowerPoint Presentation</vt:lpstr>
      <vt:lpstr>Planung</vt:lpstr>
      <vt:lpstr>PowerPoint Presentation</vt:lpstr>
      <vt:lpstr>Phasen</vt:lpstr>
      <vt:lpstr>Testverzeichnis</vt:lpstr>
      <vt:lpstr>Testfall</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652</cp:revision>
  <cp:lastPrinted>2015-06-26T07:02:07Z</cp:lastPrinted>
  <dcterms:created xsi:type="dcterms:W3CDTF">2014-11-24T15:32:57Z</dcterms:created>
  <dcterms:modified xsi:type="dcterms:W3CDTF">2019-12-19T12:55:01Z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