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29" r:id="rId6"/>
    <p:sldId id="347" r:id="rId7"/>
    <p:sldId id="473" r:id="rId8"/>
    <p:sldId id="433" r:id="rId9"/>
    <p:sldId id="496" r:id="rId10"/>
    <p:sldId id="474" r:id="rId11"/>
    <p:sldId id="476" r:id="rId12"/>
    <p:sldId id="475" r:id="rId13"/>
    <p:sldId id="479" r:id="rId14"/>
    <p:sldId id="480" r:id="rId15"/>
    <p:sldId id="482" r:id="rId16"/>
    <p:sldId id="483" r:id="rId17"/>
    <p:sldId id="481" r:id="rId18"/>
    <p:sldId id="497" r:id="rId19"/>
    <p:sldId id="485" r:id="rId20"/>
    <p:sldId id="487" r:id="rId21"/>
    <p:sldId id="491" r:id="rId22"/>
    <p:sldId id="492" r:id="rId23"/>
    <p:sldId id="493" r:id="rId24"/>
    <p:sldId id="494" r:id="rId25"/>
    <p:sldId id="495" r:id="rId26"/>
    <p:sldId id="498" r:id="rId27"/>
    <p:sldId id="488" r:id="rId28"/>
    <p:sldId id="489" r:id="rId29"/>
    <p:sldId id="477" r:id="rId30"/>
    <p:sldId id="478" r:id="rId31"/>
    <p:sldId id="484"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5" autoAdjust="0"/>
    <p:restoredTop sz="96070" autoAdjust="0"/>
  </p:normalViewPr>
  <p:slideViewPr>
    <p:cSldViewPr>
      <p:cViewPr varScale="1">
        <p:scale>
          <a:sx n="164" d="100"/>
          <a:sy n="164" d="100"/>
        </p:scale>
        <p:origin x="288"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67751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3.svg"/><Relationship Id="rId2" Type="http://schemas.openxmlformats.org/officeDocument/2006/relationships/notesSlide" Target="../notesSlides/notesSlide31.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15.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10"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43.svg"/></Relationships>
</file>

<file path=ppt/slides/_rels/slide36.xml.rels><?xml version="1.0" encoding="UTF-8" standalone="yes"?>
<Relationships xmlns="http://schemas.openxmlformats.org/package/2006/relationships"><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58.png"/><Relationship Id="rId21" Type="http://schemas.openxmlformats.org/officeDocument/2006/relationships/image" Target="../media/image55.svg"/><Relationship Id="rId34" Type="http://schemas.openxmlformats.org/officeDocument/2006/relationships/image" Target="../media/image15.png"/><Relationship Id="rId7" Type="http://schemas.openxmlformats.org/officeDocument/2006/relationships/image" Target="../media/image45.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7.svg"/><Relationship Id="rId33" Type="http://schemas.openxmlformats.org/officeDocument/2006/relationships/image" Target="../media/image27.svg"/><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1.svg"/><Relationship Id="rId24" Type="http://schemas.openxmlformats.org/officeDocument/2006/relationships/image" Target="../media/image56.png"/><Relationship Id="rId32" Type="http://schemas.openxmlformats.org/officeDocument/2006/relationships/image" Target="../media/image26.png"/><Relationship Id="rId37" Type="http://schemas.openxmlformats.org/officeDocument/2006/relationships/image" Target="../media/image65.svg"/><Relationship Id="rId5" Type="http://schemas.openxmlformats.org/officeDocument/2006/relationships/image" Target="../media/image19.svg"/><Relationship Id="rId15" Type="http://schemas.openxmlformats.org/officeDocument/2006/relationships/image" Target="../media/image49.svg"/><Relationship Id="rId23" Type="http://schemas.openxmlformats.org/officeDocument/2006/relationships/image" Target="../media/image39.svg"/><Relationship Id="rId28" Type="http://schemas.openxmlformats.org/officeDocument/2006/relationships/image" Target="../media/image60.png"/><Relationship Id="rId36" Type="http://schemas.openxmlformats.org/officeDocument/2006/relationships/image" Target="../media/image64.png"/><Relationship Id="rId10" Type="http://schemas.openxmlformats.org/officeDocument/2006/relationships/image" Target="../media/image40.png"/><Relationship Id="rId19" Type="http://schemas.openxmlformats.org/officeDocument/2006/relationships/image" Target="../media/image53.svg"/><Relationship Id="rId31" Type="http://schemas.openxmlformats.org/officeDocument/2006/relationships/image" Target="../media/image63.svg"/><Relationship Id="rId4" Type="http://schemas.openxmlformats.org/officeDocument/2006/relationships/image" Target="../media/image18.png"/><Relationship Id="rId9" Type="http://schemas.openxmlformats.org/officeDocument/2006/relationships/image" Target="../media/image37.svg"/><Relationship Id="rId14" Type="http://schemas.openxmlformats.org/officeDocument/2006/relationships/image" Target="../media/image48.png"/><Relationship Id="rId22" Type="http://schemas.openxmlformats.org/officeDocument/2006/relationships/image" Target="../media/image38.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16.svg"/><Relationship Id="rId8" Type="http://schemas.openxmlformats.org/officeDocument/2006/relationships/image" Target="../media/image36.png"/><Relationship Id="rId3" Type="http://schemas.openxmlformats.org/officeDocument/2006/relationships/image" Target="../media/image43.sv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2715949357"/>
              </p:ext>
            </p:extLst>
          </p:nvPr>
        </p:nvGraphicFramePr>
        <p:xfrm>
          <a:off x="2603899" y="1540017"/>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6666</TotalTime>
  <Words>3236</Words>
  <Application>Microsoft Macintosh PowerPoint</Application>
  <PresentationFormat>On-screen Show (4:3)</PresentationFormat>
  <Paragraphs>1317</Paragraphs>
  <Slides>42</Slides>
  <Notes>33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724</cp:revision>
  <cp:lastPrinted>2015-06-26T07:02:07Z</cp:lastPrinted>
  <dcterms:created xsi:type="dcterms:W3CDTF">2014-11-24T15:32:57Z</dcterms:created>
  <dcterms:modified xsi:type="dcterms:W3CDTF">2020-01-16T12:13:51Z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