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329" r:id="rId6"/>
    <p:sldId id="473" r:id="rId7"/>
    <p:sldId id="511" r:id="rId8"/>
    <p:sldId id="433" r:id="rId9"/>
    <p:sldId id="496" r:id="rId10"/>
    <p:sldId id="500" r:id="rId11"/>
    <p:sldId id="512" r:id="rId12"/>
    <p:sldId id="499" r:id="rId13"/>
    <p:sldId id="513" r:id="rId14"/>
    <p:sldId id="503" r:id="rId15"/>
    <p:sldId id="504" r:id="rId16"/>
    <p:sldId id="505" r:id="rId17"/>
    <p:sldId id="506" r:id="rId18"/>
    <p:sldId id="479" r:id="rId19"/>
    <p:sldId id="508" r:id="rId20"/>
    <p:sldId id="509" r:id="rId21"/>
    <p:sldId id="480" r:id="rId22"/>
    <p:sldId id="482" r:id="rId23"/>
    <p:sldId id="483" r:id="rId24"/>
    <p:sldId id="481" r:id="rId25"/>
    <p:sldId id="497" r:id="rId26"/>
    <p:sldId id="485" r:id="rId27"/>
    <p:sldId id="487" r:id="rId28"/>
    <p:sldId id="491" r:id="rId29"/>
    <p:sldId id="492" r:id="rId30"/>
    <p:sldId id="493" r:id="rId31"/>
    <p:sldId id="494" r:id="rId32"/>
    <p:sldId id="495" r:id="rId33"/>
    <p:sldId id="498" r:id="rId34"/>
    <p:sldId id="488" r:id="rId35"/>
    <p:sldId id="489" r:id="rId36"/>
    <p:sldId id="477" r:id="rId37"/>
    <p:sldId id="478" r:id="rId38"/>
    <p:sldId id="507" r:id="rId39"/>
    <p:sldId id="261" r:id="rId40"/>
    <p:sldId id="369" r:id="rId41"/>
    <p:sldId id="356" r:id="rId42"/>
    <p:sldId id="367" r:id="rId43"/>
    <p:sldId id="370" r:id="rId44"/>
    <p:sldId id="372" r:id="rId45"/>
    <p:sldId id="373" r:id="rId46"/>
    <p:sldId id="375" r:id="rId47"/>
    <p:sldId id="374" r:id="rId48"/>
    <p:sldId id="365" r:id="rId49"/>
    <p:sldId id="366" r:id="rId50"/>
    <p:sldId id="376" r:id="rId51"/>
    <p:sldId id="378" r:id="rId52"/>
    <p:sldId id="377" r:id="rId53"/>
    <p:sldId id="348" r:id="rId5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96"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34</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41</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44</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47</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787008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63.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6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49.png"/><Relationship Id="rId3" Type="http://schemas.openxmlformats.org/officeDocument/2006/relationships/image" Target="../media/image21.png"/><Relationship Id="rId7" Type="http://schemas.openxmlformats.org/officeDocument/2006/relationships/image" Target="../media/image65.png"/><Relationship Id="rId12" Type="http://schemas.openxmlformats.org/officeDocument/2006/relationships/image" Target="../media/image56.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3.svg"/><Relationship Id="rId11" Type="http://schemas.openxmlformats.org/officeDocument/2006/relationships/image" Target="../media/image55.png"/><Relationship Id="rId5" Type="http://schemas.openxmlformats.org/officeDocument/2006/relationships/image" Target="../media/image62.png"/><Relationship Id="rId10" Type="http://schemas.openxmlformats.org/officeDocument/2006/relationships/image" Target="../media/image68.svg"/><Relationship Id="rId4" Type="http://schemas.openxmlformats.org/officeDocument/2006/relationships/image" Target="../media/image22.svg"/><Relationship Id="rId9" Type="http://schemas.openxmlformats.org/officeDocument/2006/relationships/image" Target="../media/image67.png"/><Relationship Id="rId14" Type="http://schemas.openxmlformats.org/officeDocument/2006/relationships/image" Target="../media/image50.sv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49.png"/><Relationship Id="rId3" Type="http://schemas.openxmlformats.org/officeDocument/2006/relationships/image" Target="../media/image21.png"/><Relationship Id="rId7" Type="http://schemas.openxmlformats.org/officeDocument/2006/relationships/image" Target="../media/image65.png"/><Relationship Id="rId12" Type="http://schemas.openxmlformats.org/officeDocument/2006/relationships/image" Target="../media/image56.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3.svg"/><Relationship Id="rId11" Type="http://schemas.openxmlformats.org/officeDocument/2006/relationships/image" Target="../media/image55.png"/><Relationship Id="rId5" Type="http://schemas.openxmlformats.org/officeDocument/2006/relationships/image" Target="../media/image62.png"/><Relationship Id="rId10" Type="http://schemas.openxmlformats.org/officeDocument/2006/relationships/image" Target="../media/image68.svg"/><Relationship Id="rId4" Type="http://schemas.openxmlformats.org/officeDocument/2006/relationships/image" Target="../media/image22.svg"/><Relationship Id="rId9" Type="http://schemas.openxmlformats.org/officeDocument/2006/relationships/image" Target="../media/image67.png"/><Relationship Id="rId14" Type="http://schemas.openxmlformats.org/officeDocument/2006/relationships/image" Target="../media/image50.svg"/></Relationships>
</file>

<file path=ppt/slides/_rels/slide41.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73.png"/><Relationship Id="rId3" Type="http://schemas.openxmlformats.org/officeDocument/2006/relationships/image" Target="../media/image21.png"/><Relationship Id="rId7" Type="http://schemas.openxmlformats.org/officeDocument/2006/relationships/image" Target="../media/image65.png"/><Relationship Id="rId12" Type="http://schemas.openxmlformats.org/officeDocument/2006/relationships/image" Target="../media/image72.svg"/><Relationship Id="rId2" Type="http://schemas.openxmlformats.org/officeDocument/2006/relationships/notesSlide" Target="../notesSlides/notesSlide39.xml"/><Relationship Id="rId16" Type="http://schemas.openxmlformats.org/officeDocument/2006/relationships/image" Target="../media/image52.svg"/><Relationship Id="rId1" Type="http://schemas.openxmlformats.org/officeDocument/2006/relationships/slideLayout" Target="../slideLayouts/slideLayout2.xml"/><Relationship Id="rId6" Type="http://schemas.openxmlformats.org/officeDocument/2006/relationships/image" Target="../media/image70.svg"/><Relationship Id="rId11" Type="http://schemas.openxmlformats.org/officeDocument/2006/relationships/image" Target="../media/image71.png"/><Relationship Id="rId5" Type="http://schemas.openxmlformats.org/officeDocument/2006/relationships/image" Target="../media/image69.png"/><Relationship Id="rId15" Type="http://schemas.openxmlformats.org/officeDocument/2006/relationships/image" Target="../media/image51.png"/><Relationship Id="rId10" Type="http://schemas.openxmlformats.org/officeDocument/2006/relationships/image" Target="../media/image68.svg"/><Relationship Id="rId4" Type="http://schemas.openxmlformats.org/officeDocument/2006/relationships/image" Target="../media/image22.svg"/><Relationship Id="rId9" Type="http://schemas.openxmlformats.org/officeDocument/2006/relationships/image" Target="../media/image67.png"/><Relationship Id="rId14" Type="http://schemas.openxmlformats.org/officeDocument/2006/relationships/image" Target="../media/image74.svg"/></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0.svg"/><Relationship Id="rId10" Type="http://schemas.openxmlformats.org/officeDocument/2006/relationships/image" Target="../media/image60.png"/><Relationship Id="rId4" Type="http://schemas.openxmlformats.org/officeDocument/2006/relationships/image" Target="../media/image39.png"/><Relationship Id="rId9" Type="http://schemas.openxmlformats.org/officeDocument/2006/relationships/image" Target="../media/image20.svg"/></Relationships>
</file>

<file path=ppt/slides/_rels/slide43.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3.png"/><Relationship Id="rId21" Type="http://schemas.openxmlformats.org/officeDocument/2006/relationships/image" Target="../media/image38.svg"/><Relationship Id="rId34" Type="http://schemas.openxmlformats.org/officeDocument/2006/relationships/image" Target="../media/image51.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2.svg"/><Relationship Id="rId33" Type="http://schemas.openxmlformats.org/officeDocument/2006/relationships/image" Target="../media/image50.sv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41.png"/><Relationship Id="rId32" Type="http://schemas.openxmlformats.org/officeDocument/2006/relationships/image" Target="../media/image49.png"/><Relationship Id="rId37" Type="http://schemas.openxmlformats.org/officeDocument/2006/relationships/image" Target="../media/image54.sv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40.svg"/><Relationship Id="rId28" Type="http://schemas.openxmlformats.org/officeDocument/2006/relationships/image" Target="../media/image45.png"/><Relationship Id="rId36" Type="http://schemas.openxmlformats.org/officeDocument/2006/relationships/image" Target="../media/image53.png"/><Relationship Id="rId10" Type="http://schemas.openxmlformats.org/officeDocument/2006/relationships/image" Target="../media/image27.png"/><Relationship Id="rId19" Type="http://schemas.openxmlformats.org/officeDocument/2006/relationships/image" Target="../media/image36.svg"/><Relationship Id="rId31" Type="http://schemas.openxmlformats.org/officeDocument/2006/relationships/image" Target="../media/image48.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svg"/><Relationship Id="rId30" Type="http://schemas.openxmlformats.org/officeDocument/2006/relationships/image" Target="../media/image47.png"/><Relationship Id="rId35" Type="http://schemas.openxmlformats.org/officeDocument/2006/relationships/image" Target="../media/image52.svg"/><Relationship Id="rId8" Type="http://schemas.openxmlformats.org/officeDocument/2006/relationships/image" Target="../media/image25.png"/><Relationship Id="rId3" Type="http://schemas.openxmlformats.org/officeDocument/2006/relationships/image" Target="../media/image20.sv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svg"/><Relationship Id="rId21" Type="http://schemas.openxmlformats.org/officeDocument/2006/relationships/image" Target="../media/image36.svg"/><Relationship Id="rId34" Type="http://schemas.openxmlformats.org/officeDocument/2006/relationships/image" Target="../media/image49.png"/><Relationship Id="rId7" Type="http://schemas.openxmlformats.org/officeDocument/2006/relationships/image" Target="../media/image22.sv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41"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40" Type="http://schemas.openxmlformats.org/officeDocument/2006/relationships/image" Target="../media/image55.pn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3.png"/><Relationship Id="rId3" Type="http://schemas.openxmlformats.org/officeDocument/2006/relationships/image" Target="../media/image18.pn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48.svg"/><Relationship Id="rId38"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36</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37</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45</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48</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5114" y="374204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52195" y="4684370"/>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6" name="Graphic 35">
            <a:extLst>
              <a:ext uri="{FF2B5EF4-FFF2-40B4-BE49-F238E27FC236}">
                <a16:creationId xmlns:a16="http://schemas.microsoft.com/office/drawing/2014/main" id="{9369F675-89A3-D34C-AB16-1DB69BA1C59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flipH="1">
            <a:off x="3684570" y="2745112"/>
            <a:ext cx="1823430" cy="1096932"/>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5387925" y="2853131"/>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3902367" y="215887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4545396" y="2375780"/>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845721" y="3686219"/>
            <a:ext cx="1720023" cy="369332"/>
          </a:xfrm>
          <a:prstGeom prst="rect">
            <a:avLst/>
          </a:prstGeom>
          <a:noFill/>
        </p:spPr>
        <p:txBody>
          <a:bodyPr wrap="non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569128" y="2258802"/>
            <a:ext cx="1837747" cy="369332"/>
          </a:xfrm>
          <a:prstGeom prst="rect">
            <a:avLst/>
          </a:prstGeom>
          <a:noFill/>
        </p:spPr>
        <p:txBody>
          <a:bodyPr wrap="none" rtlCol="0">
            <a:spAutoFit/>
          </a:bodyPr>
          <a:lstStyle/>
          <a:p>
            <a:r>
              <a:rPr lang="en-DE" dirty="0"/>
              <a:t>1 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123230" y="2172410"/>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5443" y="3641366"/>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73605" y="4190069"/>
            <a:ext cx="1384931" cy="369332"/>
          </a:xfrm>
          <a:prstGeom prst="rect">
            <a:avLst/>
          </a:prstGeom>
          <a:noFill/>
        </p:spPr>
        <p:txBody>
          <a:bodyPr wrap="none" rtlCol="0">
            <a:spAutoFit/>
          </a:bodyPr>
          <a:lstStyle/>
          <a:p>
            <a:r>
              <a:rPr lang="en-DE"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7495009" y="4228946"/>
            <a:ext cx="1298497" cy="369332"/>
          </a:xfrm>
          <a:prstGeom prst="rect">
            <a:avLst/>
          </a:prstGeom>
          <a:noFill/>
        </p:spPr>
        <p:txBody>
          <a:bodyPr wrap="none" rtlCol="0">
            <a:spAutoFit/>
          </a:bodyPr>
          <a:lstStyle/>
          <a:p>
            <a:r>
              <a:rPr lang="en-DE" dirty="0"/>
              <a:t>Zeitmodelle</a:t>
            </a:r>
          </a:p>
        </p:txBody>
      </p: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32480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9292</TotalTime>
  <Words>3784</Words>
  <Application>Microsoft Macintosh PowerPoint</Application>
  <PresentationFormat>On-screen Show (4:3)</PresentationFormat>
  <Paragraphs>1422</Paragraphs>
  <Slides>49</Slides>
  <Notes>41</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801</cp:revision>
  <cp:lastPrinted>2015-06-26T07:02:07Z</cp:lastPrinted>
  <dcterms:created xsi:type="dcterms:W3CDTF">2014-11-24T15:32:57Z</dcterms:created>
  <dcterms:modified xsi:type="dcterms:W3CDTF">2020-01-19T17:08:15Z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