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4"/>
  </p:notesMasterIdLst>
  <p:handoutMasterIdLst>
    <p:handoutMasterId r:id="rId25"/>
  </p:handoutMasterIdLst>
  <p:sldIdLst>
    <p:sldId id="329" r:id="rId6"/>
    <p:sldId id="347" r:id="rId7"/>
    <p:sldId id="259" r:id="rId8"/>
    <p:sldId id="261" r:id="rId9"/>
    <p:sldId id="369" r:id="rId10"/>
    <p:sldId id="356" r:id="rId11"/>
    <p:sldId id="367" r:id="rId12"/>
    <p:sldId id="370" r:id="rId13"/>
    <p:sldId id="372" r:id="rId14"/>
    <p:sldId id="373" r:id="rId15"/>
    <p:sldId id="375" r:id="rId16"/>
    <p:sldId id="374" r:id="rId17"/>
    <p:sldId id="365" r:id="rId18"/>
    <p:sldId id="366" r:id="rId19"/>
    <p:sldId id="376" r:id="rId20"/>
    <p:sldId id="378" r:id="rId21"/>
    <p:sldId id="377" r:id="rId22"/>
    <p:sldId id="348" r:id="rId2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7" autoAdjust="0"/>
    <p:restoredTop sz="79545" autoAdjust="0"/>
  </p:normalViewPr>
  <p:slideViewPr>
    <p:cSldViewPr>
      <p:cViewPr varScale="1">
        <p:scale>
          <a:sx n="141" d="100"/>
          <a:sy n="141" d="100"/>
        </p:scale>
        <p:origin x="920" y="18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3</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6</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16</a:t>
            </a:fld>
            <a:endParaRPr lang="de-DE"/>
          </a:p>
        </p:txBody>
      </p:sp>
    </p:spTree>
    <p:extLst>
      <p:ext uri="{BB962C8B-B14F-4D97-AF65-F5344CB8AC3E}">
        <p14:creationId xmlns:p14="http://schemas.microsoft.com/office/powerpoint/2010/main" val="2514259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7.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2.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10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11</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12</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13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14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15</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16</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17</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3</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5</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90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6</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8</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12187</TotalTime>
  <Words>1228</Words>
  <Application>Microsoft Macintosh PowerPoint</Application>
  <PresentationFormat>On-screen Show (4:3)</PresentationFormat>
  <Paragraphs>208</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Rotis SemiSans Pro</vt:lpstr>
      <vt:lpstr>Wingdings</vt:lpstr>
      <vt:lpstr>Wingdings 3</vt:lpstr>
      <vt:lpstr>Larissa</vt:lpstr>
      <vt:lpstr>Abschlussprojekt: QES Export</vt:lpstr>
      <vt:lpstr>Agenda</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657</cp:revision>
  <cp:lastPrinted>2015-06-26T07:02:07Z</cp:lastPrinted>
  <dcterms:created xsi:type="dcterms:W3CDTF">2014-11-24T15:32:57Z</dcterms:created>
  <dcterms:modified xsi:type="dcterms:W3CDTF">2019-12-19T13:20:15Z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