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329" r:id="rId6"/>
    <p:sldId id="347" r:id="rId7"/>
    <p:sldId id="473" r:id="rId8"/>
    <p:sldId id="433" r:id="rId9"/>
    <p:sldId id="496" r:id="rId10"/>
    <p:sldId id="474" r:id="rId11"/>
    <p:sldId id="476" r:id="rId12"/>
    <p:sldId id="475" r:id="rId13"/>
    <p:sldId id="479" r:id="rId14"/>
    <p:sldId id="480" r:id="rId15"/>
    <p:sldId id="482" r:id="rId16"/>
    <p:sldId id="483" r:id="rId17"/>
    <p:sldId id="481" r:id="rId18"/>
    <p:sldId id="497" r:id="rId19"/>
    <p:sldId id="485" r:id="rId20"/>
    <p:sldId id="487" r:id="rId21"/>
    <p:sldId id="491" r:id="rId22"/>
    <p:sldId id="492" r:id="rId23"/>
    <p:sldId id="493" r:id="rId24"/>
    <p:sldId id="494" r:id="rId25"/>
    <p:sldId id="495" r:id="rId26"/>
    <p:sldId id="498" r:id="rId27"/>
    <p:sldId id="488" r:id="rId28"/>
    <p:sldId id="489" r:id="rId29"/>
    <p:sldId id="477" r:id="rId30"/>
    <p:sldId id="478" r:id="rId31"/>
    <p:sldId id="484" r:id="rId32"/>
    <p:sldId id="261" r:id="rId33"/>
    <p:sldId id="369" r:id="rId34"/>
    <p:sldId id="356" r:id="rId35"/>
    <p:sldId id="367" r:id="rId36"/>
    <p:sldId id="370" r:id="rId37"/>
    <p:sldId id="372" r:id="rId38"/>
    <p:sldId id="373" r:id="rId39"/>
    <p:sldId id="375" r:id="rId40"/>
    <p:sldId id="374" r:id="rId41"/>
    <p:sldId id="365" r:id="rId42"/>
    <p:sldId id="366" r:id="rId43"/>
    <p:sldId id="376" r:id="rId44"/>
    <p:sldId id="378" r:id="rId45"/>
    <p:sldId id="377" r:id="rId46"/>
    <p:sldId id="348" r:id="rId4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5" autoAdjust="0"/>
    <p:restoredTop sz="96070" autoAdjust="0"/>
  </p:normalViewPr>
  <p:slideViewPr>
    <p:cSldViewPr>
      <p:cViewPr varScale="1">
        <p:scale>
          <a:sx n="164" d="100"/>
          <a:sy n="164" d="100"/>
        </p:scale>
        <p:origin x="288"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67751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3.svg"/><Relationship Id="rId2" Type="http://schemas.openxmlformats.org/officeDocument/2006/relationships/notesSlide" Target="../notesSlides/notesSlide31.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2.png"/><Relationship Id="rId5" Type="http://schemas.openxmlformats.org/officeDocument/2006/relationships/image" Target="../media/image30.png"/><Relationship Id="rId15" Type="http://schemas.openxmlformats.org/officeDocument/2006/relationships/image" Target="../media/image15.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35.svg"/></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10" Type="http://schemas.openxmlformats.org/officeDocument/2006/relationships/image" Target="../media/image11.png"/><Relationship Id="rId4" Type="http://schemas.openxmlformats.org/officeDocument/2006/relationships/image" Target="../media/image38.png"/><Relationship Id="rId9" Type="http://schemas.openxmlformats.org/officeDocument/2006/relationships/image" Target="../media/image43.svg"/></Relationships>
</file>

<file path=ppt/slides/_rels/slide36.xml.rels><?xml version="1.0" encoding="UTF-8" standalone="yes"?>
<Relationships xmlns="http://schemas.openxmlformats.org/package/2006/relationships"><Relationship Id="rId13" Type="http://schemas.openxmlformats.org/officeDocument/2006/relationships/image" Target="../media/image47.svg"/><Relationship Id="rId18" Type="http://schemas.openxmlformats.org/officeDocument/2006/relationships/image" Target="../media/image52.png"/><Relationship Id="rId26" Type="http://schemas.openxmlformats.org/officeDocument/2006/relationships/image" Target="../media/image58.png"/><Relationship Id="rId21" Type="http://schemas.openxmlformats.org/officeDocument/2006/relationships/image" Target="../media/image55.svg"/><Relationship Id="rId34" Type="http://schemas.openxmlformats.org/officeDocument/2006/relationships/image" Target="../media/image15.png"/><Relationship Id="rId7" Type="http://schemas.openxmlformats.org/officeDocument/2006/relationships/image" Target="../media/image45.svg"/><Relationship Id="rId12" Type="http://schemas.openxmlformats.org/officeDocument/2006/relationships/image" Target="../media/image46.png"/><Relationship Id="rId17" Type="http://schemas.openxmlformats.org/officeDocument/2006/relationships/image" Target="../media/image51.svg"/><Relationship Id="rId25" Type="http://schemas.openxmlformats.org/officeDocument/2006/relationships/image" Target="../media/image57.svg"/><Relationship Id="rId33" Type="http://schemas.openxmlformats.org/officeDocument/2006/relationships/image" Target="../media/image27.svg"/><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1.sv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1.svg"/><Relationship Id="rId24" Type="http://schemas.openxmlformats.org/officeDocument/2006/relationships/image" Target="../media/image56.png"/><Relationship Id="rId32" Type="http://schemas.openxmlformats.org/officeDocument/2006/relationships/image" Target="../media/image26.png"/><Relationship Id="rId37" Type="http://schemas.openxmlformats.org/officeDocument/2006/relationships/image" Target="../media/image65.svg"/><Relationship Id="rId5" Type="http://schemas.openxmlformats.org/officeDocument/2006/relationships/image" Target="../media/image19.svg"/><Relationship Id="rId15" Type="http://schemas.openxmlformats.org/officeDocument/2006/relationships/image" Target="../media/image49.svg"/><Relationship Id="rId23" Type="http://schemas.openxmlformats.org/officeDocument/2006/relationships/image" Target="../media/image39.svg"/><Relationship Id="rId28" Type="http://schemas.openxmlformats.org/officeDocument/2006/relationships/image" Target="../media/image60.png"/><Relationship Id="rId36" Type="http://schemas.openxmlformats.org/officeDocument/2006/relationships/image" Target="../media/image64.png"/><Relationship Id="rId10" Type="http://schemas.openxmlformats.org/officeDocument/2006/relationships/image" Target="../media/image40.png"/><Relationship Id="rId19" Type="http://schemas.openxmlformats.org/officeDocument/2006/relationships/image" Target="../media/image53.svg"/><Relationship Id="rId31" Type="http://schemas.openxmlformats.org/officeDocument/2006/relationships/image" Target="../media/image63.svg"/><Relationship Id="rId4" Type="http://schemas.openxmlformats.org/officeDocument/2006/relationships/image" Target="../media/image18.png"/><Relationship Id="rId9" Type="http://schemas.openxmlformats.org/officeDocument/2006/relationships/image" Target="../media/image37.svg"/><Relationship Id="rId14" Type="http://schemas.openxmlformats.org/officeDocument/2006/relationships/image" Target="../media/image48.png"/><Relationship Id="rId22" Type="http://schemas.openxmlformats.org/officeDocument/2006/relationships/image" Target="../media/image38.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16.svg"/><Relationship Id="rId8" Type="http://schemas.openxmlformats.org/officeDocument/2006/relationships/image" Target="../media/image36.png"/><Relationship Id="rId3" Type="http://schemas.openxmlformats.org/officeDocument/2006/relationships/image" Target="../media/image43.sv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dirty="0"/>
              <a:t>Verwendungszweck</a:t>
            </a:r>
          </a:p>
        </p:txBody>
      </p:sp>
    </p:spTree>
    <p:extLst>
      <p:ext uri="{BB962C8B-B14F-4D97-AF65-F5344CB8AC3E}">
        <p14:creationId xmlns:p14="http://schemas.microsoft.com/office/powerpoint/2010/main" val="112704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dirty="0"/>
              <a:t>Anbindung an</a:t>
            </a:r>
          </a:p>
          <a:p>
            <a:r>
              <a:rPr lang="de-DE" dirty="0"/>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dirty="0"/>
              <a:t>Bestehende</a:t>
            </a:r>
          </a:p>
          <a:p>
            <a:r>
              <a:rPr lang="de-DE" dirty="0"/>
              <a:t>Datenbank</a:t>
            </a:r>
          </a:p>
          <a:p>
            <a:r>
              <a:rPr lang="de-DE" dirty="0"/>
              <a:t>SQL</a:t>
            </a:r>
          </a:p>
          <a:p>
            <a:endParaRPr lang="de-DE" dirty="0"/>
          </a:p>
          <a:p>
            <a:r>
              <a:rPr lang="de-DE" dirty="0"/>
              <a:t>Laravel ORM</a:t>
            </a:r>
          </a:p>
          <a:p>
            <a:r>
              <a:rPr lang="de-DE" dirty="0" err="1"/>
              <a:t>Object</a:t>
            </a:r>
            <a:r>
              <a:rPr lang="de-DE" dirty="0"/>
              <a:t> Relational</a:t>
            </a:r>
          </a:p>
          <a:p>
            <a:r>
              <a:rPr lang="de-DE" dirty="0"/>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dirty="0"/>
              <a:t>Formatierung</a:t>
            </a:r>
          </a:p>
          <a:p>
            <a:r>
              <a:rPr lang="de-DE" dirty="0"/>
              <a:t>Nach Vorgabe</a:t>
            </a:r>
          </a:p>
          <a:p>
            <a:endParaRPr lang="de-DE" dirty="0"/>
          </a:p>
          <a:p>
            <a:endParaRPr lang="de-DE" dirty="0"/>
          </a:p>
          <a:p>
            <a:r>
              <a:rPr lang="de-DE" dirty="0"/>
              <a:t>Übersicht</a:t>
            </a:r>
          </a:p>
          <a:p>
            <a:r>
              <a:rPr lang="de-DE" dirty="0"/>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Effect transition="in" filter="wipe(left)">
                                      <p:cBhvr>
                                        <p:cTn id="49" dur="500"/>
                                        <p:tgtEl>
                                          <p:spTgt spid="9">
                                            <p:txEl>
                                              <p:pRg st="5" end="5"/>
                                            </p:txEl>
                                          </p:spTgt>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1">
                                            <p:txEl>
                                              <p:pRg st="0" end="0"/>
                                            </p:txEl>
                                          </p:spTgt>
                                        </p:tgtEl>
                                        <p:attrNameLst>
                                          <p:attrName>style.visibility</p:attrName>
                                        </p:attrNameLst>
                                      </p:cBhvr>
                                      <p:to>
                                        <p:strVal val="visible"/>
                                      </p:to>
                                    </p:set>
                                    <p:animEffect transition="in" filter="wipe(left)">
                                      <p:cBhvr>
                                        <p:cTn id="53" dur="500"/>
                                        <p:tgtEl>
                                          <p:spTgt spid="11">
                                            <p:txEl>
                                              <p:pRg st="0" end="0"/>
                                            </p:txEl>
                                          </p:spTgt>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Implementierung</a:t>
            </a:r>
            <a:endParaRPr lang="de-DE" sz="1100" b="1"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dirty="0"/>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dirty="0"/>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dirty="0"/>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2" fill="hold" nodeType="clickEffect">
                                  <p:stCondLst>
                                    <p:cond delay="0"/>
                                  </p:stCondLst>
                                  <p:childTnLst>
                                    <p:animEffect transition="out" filter="wipe(righ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34">
                                            <p:txEl>
                                              <p:pRg st="0" end="0"/>
                                            </p:txEl>
                                          </p:spTgt>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P spid="32" grpId="0"/>
      <p:bldP spid="33" grpId="0"/>
      <p:bldP spid="34" grpId="1" build="allAtOnce"/>
      <p:bldP spid="35" grpI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30</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2715949357"/>
              </p:ext>
            </p:extLst>
          </p:nvPr>
        </p:nvGraphicFramePr>
        <p:xfrm>
          <a:off x="2603899" y="1540017"/>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6659</TotalTime>
  <Words>3236</Words>
  <Application>Microsoft Macintosh PowerPoint</Application>
  <PresentationFormat>On-screen Show (4:3)</PresentationFormat>
  <Paragraphs>1317</Paragraphs>
  <Slides>42</Slides>
  <Notes>33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719</cp:revision>
  <cp:lastPrinted>2015-06-26T07:02:07Z</cp:lastPrinted>
  <dcterms:created xsi:type="dcterms:W3CDTF">2014-11-24T15:32:57Z</dcterms:created>
  <dcterms:modified xsi:type="dcterms:W3CDTF">2020-01-16T12:06:36Z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