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347" r:id="rId7"/>
    <p:sldId id="473" r:id="rId8"/>
    <p:sldId id="433" r:id="rId9"/>
    <p:sldId id="496" r:id="rId10"/>
    <p:sldId id="500" r:id="rId11"/>
    <p:sldId id="499" r:id="rId12"/>
    <p:sldId id="503" r:id="rId13"/>
    <p:sldId id="504" r:id="rId14"/>
    <p:sldId id="505" r:id="rId15"/>
    <p:sldId id="506" r:id="rId16"/>
    <p:sldId id="476" r:id="rId17"/>
    <p:sldId id="475" r:id="rId18"/>
    <p:sldId id="479"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484"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p:scale>
          <a:sx n="148" d="100"/>
          <a:sy n="148" d="100"/>
        </p:scale>
        <p:origin x="752" y="53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6.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41.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84582574"/>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dirty="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dirty="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P5</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dirty="0"/>
              <a:t>Abteilungsleiter meldet sich auf Web-Oberfläche an</a:t>
            </a:r>
          </a:p>
          <a:p>
            <a:r>
              <a:rPr lang="en-DE" sz="2000" dirty="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dirty="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7430</TotalTime>
  <Words>3628</Words>
  <Application>Microsoft Macintosh PowerPoint</Application>
  <PresentationFormat>On-screen Show (4:3)</PresentationFormat>
  <Paragraphs>1460</Paragraphs>
  <Slides>47</Slides>
  <Notes>38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749</cp:revision>
  <cp:lastPrinted>2015-06-26T07:02:07Z</cp:lastPrinted>
  <dcterms:created xsi:type="dcterms:W3CDTF">2014-11-24T15:32:57Z</dcterms:created>
  <dcterms:modified xsi:type="dcterms:W3CDTF">2020-01-17T16:17:27Z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